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3" r:id="rId2"/>
    <p:sldId id="404" r:id="rId3"/>
    <p:sldId id="411" r:id="rId4"/>
    <p:sldId id="405" r:id="rId5"/>
    <p:sldId id="410" r:id="rId6"/>
    <p:sldId id="406" r:id="rId7"/>
    <p:sldId id="407" r:id="rId8"/>
    <p:sldId id="408" r:id="rId9"/>
    <p:sldId id="409" r:id="rId10"/>
    <p:sldId id="395" r:id="rId11"/>
    <p:sldId id="412" r:id="rId12"/>
    <p:sldId id="418" r:id="rId13"/>
    <p:sldId id="421" r:id="rId14"/>
    <p:sldId id="365" r:id="rId15"/>
    <p:sldId id="413" r:id="rId16"/>
    <p:sldId id="415" r:id="rId17"/>
    <p:sldId id="416" r:id="rId18"/>
    <p:sldId id="417" r:id="rId19"/>
    <p:sldId id="414" r:id="rId20"/>
    <p:sldId id="420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9D9903-29F9-4DDC-BA04-AE9F6BDD135F}" v="150" dt="2021-04-20T18:19:23.3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Medeiros" userId="3c42b7899ffef11e" providerId="LiveId" clId="{F99D9903-29F9-4DDC-BA04-AE9F6BDD135F}"/>
    <pc:docChg chg="undo custSel addSld delSld modSld sldOrd">
      <pc:chgData name="Fernando Medeiros" userId="3c42b7899ffef11e" providerId="LiveId" clId="{F99D9903-29F9-4DDC-BA04-AE9F6BDD135F}" dt="2021-04-20T18:19:23.296" v="5177" actId="20577"/>
      <pc:docMkLst>
        <pc:docMk/>
      </pc:docMkLst>
      <pc:sldChg chg="del">
        <pc:chgData name="Fernando Medeiros" userId="3c42b7899ffef11e" providerId="LiveId" clId="{F99D9903-29F9-4DDC-BA04-AE9F6BDD135F}" dt="2021-04-20T00:28:48.202" v="3708" actId="47"/>
        <pc:sldMkLst>
          <pc:docMk/>
          <pc:sldMk cId="1043390133" sldId="257"/>
        </pc:sldMkLst>
      </pc:sldChg>
      <pc:sldChg chg="addSp delSp modSp mod">
        <pc:chgData name="Fernando Medeiros" userId="3c42b7899ffef11e" providerId="LiveId" clId="{F99D9903-29F9-4DDC-BA04-AE9F6BDD135F}" dt="2021-04-20T18:12:14.320" v="5158" actId="255"/>
        <pc:sldMkLst>
          <pc:docMk/>
          <pc:sldMk cId="332358710" sldId="365"/>
        </pc:sldMkLst>
        <pc:spChg chg="del mod">
          <ac:chgData name="Fernando Medeiros" userId="3c42b7899ffef11e" providerId="LiveId" clId="{F99D9903-29F9-4DDC-BA04-AE9F6BDD135F}" dt="2021-04-20T01:45:34.904" v="4107" actId="478"/>
          <ac:spMkLst>
            <pc:docMk/>
            <pc:sldMk cId="332358710" sldId="365"/>
            <ac:spMk id="4" creationId="{D549FB04-C738-41CE-A08E-DC0EBD56745E}"/>
          </ac:spMkLst>
        </pc:spChg>
        <pc:spChg chg="mod">
          <ac:chgData name="Fernando Medeiros" userId="3c42b7899ffef11e" providerId="LiveId" clId="{F99D9903-29F9-4DDC-BA04-AE9F6BDD135F}" dt="2021-04-20T01:45:59.650" v="4145" actId="20577"/>
          <ac:spMkLst>
            <pc:docMk/>
            <pc:sldMk cId="332358710" sldId="365"/>
            <ac:spMk id="10" creationId="{00000000-0000-0000-0000-000000000000}"/>
          </ac:spMkLst>
        </pc:spChg>
        <pc:graphicFrameChg chg="del">
          <ac:chgData name="Fernando Medeiros" userId="3c42b7899ffef11e" providerId="LiveId" clId="{F99D9903-29F9-4DDC-BA04-AE9F6BDD135F}" dt="2021-04-20T01:11:09.762" v="4036" actId="478"/>
          <ac:graphicFrameMkLst>
            <pc:docMk/>
            <pc:sldMk cId="332358710" sldId="365"/>
            <ac:graphicFrameMk id="2" creationId="{BC692B38-E68A-49C2-B347-F2192EBB307C}"/>
          </ac:graphicFrameMkLst>
        </pc:graphicFrameChg>
        <pc:graphicFrameChg chg="add del mod">
          <ac:chgData name="Fernando Medeiros" userId="3c42b7899ffef11e" providerId="LiveId" clId="{F99D9903-29F9-4DDC-BA04-AE9F6BDD135F}" dt="2021-04-20T01:42:17.336" v="4099" actId="478"/>
          <ac:graphicFrameMkLst>
            <pc:docMk/>
            <pc:sldMk cId="332358710" sldId="365"/>
            <ac:graphicFrameMk id="8" creationId="{1A8F7137-22FD-4A0F-936B-B5034C36105E}"/>
          </ac:graphicFrameMkLst>
        </pc:graphicFrameChg>
        <pc:graphicFrameChg chg="add mod">
          <ac:chgData name="Fernando Medeiros" userId="3c42b7899ffef11e" providerId="LiveId" clId="{F99D9903-29F9-4DDC-BA04-AE9F6BDD135F}" dt="2021-04-20T18:12:14.320" v="5158" actId="255"/>
          <ac:graphicFrameMkLst>
            <pc:docMk/>
            <pc:sldMk cId="332358710" sldId="365"/>
            <ac:graphicFrameMk id="9" creationId="{F7C46A6A-8D68-4BD5-A09F-4DECC419C53B}"/>
          </ac:graphicFrameMkLst>
        </pc:graphicFrameChg>
      </pc:sldChg>
      <pc:sldChg chg="del">
        <pc:chgData name="Fernando Medeiros" userId="3c42b7899ffef11e" providerId="LiveId" clId="{F99D9903-29F9-4DDC-BA04-AE9F6BDD135F}" dt="2021-04-20T01:11:56.806" v="4070" actId="47"/>
        <pc:sldMkLst>
          <pc:docMk/>
          <pc:sldMk cId="82940739" sldId="372"/>
        </pc:sldMkLst>
      </pc:sldChg>
      <pc:sldChg chg="addSp delSp modSp mod">
        <pc:chgData name="Fernando Medeiros" userId="3c42b7899ffef11e" providerId="LiveId" clId="{F99D9903-29F9-4DDC-BA04-AE9F6BDD135F}" dt="2021-04-20T00:30:05.676" v="3785" actId="1076"/>
        <pc:sldMkLst>
          <pc:docMk/>
          <pc:sldMk cId="3754605280" sldId="395"/>
        </pc:sldMkLst>
        <pc:spChg chg="mod">
          <ac:chgData name="Fernando Medeiros" userId="3c42b7899ffef11e" providerId="LiveId" clId="{F99D9903-29F9-4DDC-BA04-AE9F6BDD135F}" dt="2021-04-20T00:29:43.421" v="3784" actId="20577"/>
          <ac:spMkLst>
            <pc:docMk/>
            <pc:sldMk cId="3754605280" sldId="395"/>
            <ac:spMk id="4" creationId="{D549FB04-C738-41CE-A08E-DC0EBD56745E}"/>
          </ac:spMkLst>
        </pc:spChg>
        <pc:spChg chg="add mod">
          <ac:chgData name="Fernando Medeiros" userId="3c42b7899ffef11e" providerId="LiveId" clId="{F99D9903-29F9-4DDC-BA04-AE9F6BDD135F}" dt="2021-04-20T00:30:05.676" v="3785" actId="1076"/>
          <ac:spMkLst>
            <pc:docMk/>
            <pc:sldMk cId="3754605280" sldId="395"/>
            <ac:spMk id="7" creationId="{147F8059-59CA-44FD-8B76-5F435329C4AA}"/>
          </ac:spMkLst>
        </pc:spChg>
        <pc:spChg chg="del">
          <ac:chgData name="Fernando Medeiros" userId="3c42b7899ffef11e" providerId="LiveId" clId="{F99D9903-29F9-4DDC-BA04-AE9F6BDD135F}" dt="2021-04-20T00:28:58.540" v="3710" actId="478"/>
          <ac:spMkLst>
            <pc:docMk/>
            <pc:sldMk cId="3754605280" sldId="395"/>
            <ac:spMk id="10" creationId="{00000000-0000-0000-0000-000000000000}"/>
          </ac:spMkLst>
        </pc:spChg>
      </pc:sldChg>
      <pc:sldChg chg="addSp delSp modSp mod">
        <pc:chgData name="Fernando Medeiros" userId="3c42b7899ffef11e" providerId="LiveId" clId="{F99D9903-29F9-4DDC-BA04-AE9F6BDD135F}" dt="2021-04-20T17:23:36.299" v="4608" actId="1076"/>
        <pc:sldMkLst>
          <pc:docMk/>
          <pc:sldMk cId="2545847744" sldId="403"/>
        </pc:sldMkLst>
        <pc:spChg chg="del mod">
          <ac:chgData name="Fernando Medeiros" userId="3c42b7899ffef11e" providerId="LiveId" clId="{F99D9903-29F9-4DDC-BA04-AE9F6BDD135F}" dt="2021-04-20T17:20:38.883" v="4586" actId="21"/>
          <ac:spMkLst>
            <pc:docMk/>
            <pc:sldMk cId="2545847744" sldId="403"/>
            <ac:spMk id="2" creationId="{0EA8D6D9-4B5B-4F77-A9D1-3C91E9D83077}"/>
          </ac:spMkLst>
        </pc:spChg>
        <pc:spChg chg="add del mod">
          <ac:chgData name="Fernando Medeiros" userId="3c42b7899ffef11e" providerId="LiveId" clId="{F99D9903-29F9-4DDC-BA04-AE9F6BDD135F}" dt="2021-04-20T17:20:23.967" v="4583" actId="478"/>
          <ac:spMkLst>
            <pc:docMk/>
            <pc:sldMk cId="2545847744" sldId="403"/>
            <ac:spMk id="5" creationId="{0414AC1B-02F4-4080-B6F1-16B399D95419}"/>
          </ac:spMkLst>
        </pc:spChg>
        <pc:spChg chg="del mod">
          <ac:chgData name="Fernando Medeiros" userId="3c42b7899ffef11e" providerId="LiveId" clId="{F99D9903-29F9-4DDC-BA04-AE9F6BDD135F}" dt="2021-04-20T17:22:47.536" v="4601" actId="478"/>
          <ac:spMkLst>
            <pc:docMk/>
            <pc:sldMk cId="2545847744" sldId="403"/>
            <ac:spMk id="11" creationId="{D2A01741-79FF-4810-8D44-AE0B9E4F4785}"/>
          </ac:spMkLst>
        </pc:spChg>
        <pc:spChg chg="add mod">
          <ac:chgData name="Fernando Medeiros" userId="3c42b7899ffef11e" providerId="LiveId" clId="{F99D9903-29F9-4DDC-BA04-AE9F6BDD135F}" dt="2021-04-20T17:23:10.628" v="4605" actId="1076"/>
          <ac:spMkLst>
            <pc:docMk/>
            <pc:sldMk cId="2545847744" sldId="403"/>
            <ac:spMk id="14" creationId="{DFC403D1-2A3A-4FD2-93EE-28F65082E3F4}"/>
          </ac:spMkLst>
        </pc:spChg>
        <pc:spChg chg="add mod">
          <ac:chgData name="Fernando Medeiros" userId="3c42b7899ffef11e" providerId="LiveId" clId="{F99D9903-29F9-4DDC-BA04-AE9F6BDD135F}" dt="2021-04-20T17:22:13.373" v="4596" actId="1076"/>
          <ac:spMkLst>
            <pc:docMk/>
            <pc:sldMk cId="2545847744" sldId="403"/>
            <ac:spMk id="15" creationId="{B9D96CCB-3ADE-43C5-A646-9D5CC66B079A}"/>
          </ac:spMkLst>
        </pc:spChg>
        <pc:spChg chg="del">
          <ac:chgData name="Fernando Medeiros" userId="3c42b7899ffef11e" providerId="LiveId" clId="{F99D9903-29F9-4DDC-BA04-AE9F6BDD135F}" dt="2021-04-20T17:23:03.280" v="4604" actId="478"/>
          <ac:spMkLst>
            <pc:docMk/>
            <pc:sldMk cId="2545847744" sldId="403"/>
            <ac:spMk id="3075" creationId="{00000000-0000-0000-0000-000000000000}"/>
          </ac:spMkLst>
        </pc:spChg>
        <pc:spChg chg="del mod">
          <ac:chgData name="Fernando Medeiros" userId="3c42b7899ffef11e" providerId="LiveId" clId="{F99D9903-29F9-4DDC-BA04-AE9F6BDD135F}" dt="2021-04-20T17:22:07.089" v="4594" actId="21"/>
          <ac:spMkLst>
            <pc:docMk/>
            <pc:sldMk cId="2545847744" sldId="403"/>
            <ac:spMk id="3078" creationId="{00000000-0000-0000-0000-000000000000}"/>
          </ac:spMkLst>
        </pc:spChg>
        <pc:spChg chg="del mod">
          <ac:chgData name="Fernando Medeiros" userId="3c42b7899ffef11e" providerId="LiveId" clId="{F99D9903-29F9-4DDC-BA04-AE9F6BDD135F}" dt="2021-04-20T17:20:21.469" v="4582" actId="478"/>
          <ac:spMkLst>
            <pc:docMk/>
            <pc:sldMk cId="2545847744" sldId="403"/>
            <ac:spMk id="4101" creationId="{00000000-0000-0000-0000-000000000000}"/>
          </ac:spMkLst>
        </pc:spChg>
        <pc:picChg chg="add mod">
          <ac:chgData name="Fernando Medeiros" userId="3c42b7899ffef11e" providerId="LiveId" clId="{F99D9903-29F9-4DDC-BA04-AE9F6BDD135F}" dt="2021-04-20T17:23:36.299" v="4608" actId="1076"/>
          <ac:picMkLst>
            <pc:docMk/>
            <pc:sldMk cId="2545847744" sldId="403"/>
            <ac:picMk id="3" creationId="{76CE4FF2-7DB3-4AF4-B662-F32631A6868D}"/>
          </ac:picMkLst>
        </pc:picChg>
        <pc:picChg chg="mod">
          <ac:chgData name="Fernando Medeiros" userId="3c42b7899ffef11e" providerId="LiveId" clId="{F99D9903-29F9-4DDC-BA04-AE9F6BDD135F}" dt="2021-04-20T17:23:17.580" v="4606" actId="1076"/>
          <ac:picMkLst>
            <pc:docMk/>
            <pc:sldMk cId="2545847744" sldId="403"/>
            <ac:picMk id="1026" creationId="{8F247EC6-AF6A-4D79-8A88-6FBD64FE71E7}"/>
          </ac:picMkLst>
        </pc:picChg>
      </pc:sldChg>
      <pc:sldChg chg="addSp delSp modSp mod">
        <pc:chgData name="Fernando Medeiros" userId="3c42b7899ffef11e" providerId="LiveId" clId="{F99D9903-29F9-4DDC-BA04-AE9F6BDD135F}" dt="2021-04-20T00:34:01.718" v="3810" actId="1076"/>
        <pc:sldMkLst>
          <pc:docMk/>
          <pc:sldMk cId="1105862480" sldId="404"/>
        </pc:sldMkLst>
        <pc:spChg chg="mod">
          <ac:chgData name="Fernando Medeiros" userId="3c42b7899ffef11e" providerId="LiveId" clId="{F99D9903-29F9-4DDC-BA04-AE9F6BDD135F}" dt="2021-04-20T00:02:44.956" v="3212" actId="20577"/>
          <ac:spMkLst>
            <pc:docMk/>
            <pc:sldMk cId="1105862480" sldId="404"/>
            <ac:spMk id="2" creationId="{99B4D6BF-605D-4173-8D07-88FF0FF58923}"/>
          </ac:spMkLst>
        </pc:spChg>
        <pc:spChg chg="add mod">
          <ac:chgData name="Fernando Medeiros" userId="3c42b7899ffef11e" providerId="LiveId" clId="{F99D9903-29F9-4DDC-BA04-AE9F6BDD135F}" dt="2021-04-20T00:33:31.150" v="3805" actId="14100"/>
          <ac:spMkLst>
            <pc:docMk/>
            <pc:sldMk cId="1105862480" sldId="404"/>
            <ac:spMk id="8" creationId="{B7C5C36E-95C3-48A6-9F95-13564FB44158}"/>
          </ac:spMkLst>
        </pc:spChg>
        <pc:spChg chg="add mod">
          <ac:chgData name="Fernando Medeiros" userId="3c42b7899ffef11e" providerId="LiveId" clId="{F99D9903-29F9-4DDC-BA04-AE9F6BDD135F}" dt="2021-04-20T00:34:01.718" v="3810" actId="1076"/>
          <ac:spMkLst>
            <pc:docMk/>
            <pc:sldMk cId="1105862480" sldId="404"/>
            <ac:spMk id="9" creationId="{4D7A9C26-FB5E-48FF-999E-1F776856A12F}"/>
          </ac:spMkLst>
        </pc:spChg>
        <pc:spChg chg="add del mod">
          <ac:chgData name="Fernando Medeiros" userId="3c42b7899ffef11e" providerId="LiveId" clId="{F99D9903-29F9-4DDC-BA04-AE9F6BDD135F}" dt="2021-04-20T00:01:35.081" v="3202" actId="478"/>
          <ac:spMkLst>
            <pc:docMk/>
            <pc:sldMk cId="1105862480" sldId="404"/>
            <ac:spMk id="11" creationId="{108E7B2F-B289-475E-BA2D-2B12CCD2DC74}"/>
          </ac:spMkLst>
        </pc:spChg>
        <pc:spChg chg="add del mod">
          <ac:chgData name="Fernando Medeiros" userId="3c42b7899ffef11e" providerId="LiveId" clId="{F99D9903-29F9-4DDC-BA04-AE9F6BDD135F}" dt="2021-04-20T00:02:16.445" v="3206"/>
          <ac:spMkLst>
            <pc:docMk/>
            <pc:sldMk cId="1105862480" sldId="404"/>
            <ac:spMk id="12" creationId="{A7BF175A-B650-455E-BB26-A713383461F2}"/>
          </ac:spMkLst>
        </pc:spChg>
        <pc:spChg chg="add mod">
          <ac:chgData name="Fernando Medeiros" userId="3c42b7899ffef11e" providerId="LiveId" clId="{F99D9903-29F9-4DDC-BA04-AE9F6BDD135F}" dt="2021-04-20T00:33:57.854" v="3809" actId="14100"/>
          <ac:spMkLst>
            <pc:docMk/>
            <pc:sldMk cId="1105862480" sldId="404"/>
            <ac:spMk id="13" creationId="{44051924-64E9-4763-A4DD-49AC386BC3AB}"/>
          </ac:spMkLst>
        </pc:spChg>
      </pc:sldChg>
      <pc:sldChg chg="addSp delSp modSp add mod">
        <pc:chgData name="Fernando Medeiros" userId="3c42b7899ffef11e" providerId="LiveId" clId="{F99D9903-29F9-4DDC-BA04-AE9F6BDD135F}" dt="2021-04-20T17:56:18.400" v="5131" actId="113"/>
        <pc:sldMkLst>
          <pc:docMk/>
          <pc:sldMk cId="25257085" sldId="405"/>
        </pc:sldMkLst>
        <pc:spChg chg="del mod">
          <ac:chgData name="Fernando Medeiros" userId="3c42b7899ffef11e" providerId="LiveId" clId="{F99D9903-29F9-4DDC-BA04-AE9F6BDD135F}" dt="2021-04-20T00:06:08.850" v="3297" actId="478"/>
          <ac:spMkLst>
            <pc:docMk/>
            <pc:sldMk cId="25257085" sldId="405"/>
            <ac:spMk id="2" creationId="{99B4D6BF-605D-4173-8D07-88FF0FF58923}"/>
          </ac:spMkLst>
        </pc:spChg>
        <pc:spChg chg="add del mod">
          <ac:chgData name="Fernando Medeiros" userId="3c42b7899ffef11e" providerId="LiveId" clId="{F99D9903-29F9-4DDC-BA04-AE9F6BDD135F}" dt="2021-04-20T17:56:18.400" v="5131" actId="113"/>
          <ac:spMkLst>
            <pc:docMk/>
            <pc:sldMk cId="25257085" sldId="405"/>
            <ac:spMk id="8" creationId="{FD0F6540-E988-40BA-85B9-17D38C0450FF}"/>
          </ac:spMkLst>
        </pc:spChg>
        <pc:spChg chg="add mod">
          <ac:chgData name="Fernando Medeiros" userId="3c42b7899ffef11e" providerId="LiveId" clId="{F99D9903-29F9-4DDC-BA04-AE9F6BDD135F}" dt="2021-04-20T00:06:12.852" v="3298" actId="1076"/>
          <ac:spMkLst>
            <pc:docMk/>
            <pc:sldMk cId="25257085" sldId="405"/>
            <ac:spMk id="9" creationId="{C9B829BD-705C-4FF9-B856-0875177D9551}"/>
          </ac:spMkLst>
        </pc:spChg>
        <pc:spChg chg="mod">
          <ac:chgData name="Fernando Medeiros" userId="3c42b7899ffef11e" providerId="LiveId" clId="{F99D9903-29F9-4DDC-BA04-AE9F6BDD135F}" dt="2021-04-19T23:53:05.683" v="3153" actId="14100"/>
          <ac:spMkLst>
            <pc:docMk/>
            <pc:sldMk cId="25257085" sldId="405"/>
            <ac:spMk id="10" creationId="{00000000-0000-0000-0000-000000000000}"/>
          </ac:spMkLst>
        </pc:spChg>
      </pc:sldChg>
      <pc:sldChg chg="addSp delSp modSp add mod">
        <pc:chgData name="Fernando Medeiros" userId="3c42b7899ffef11e" providerId="LiveId" clId="{F99D9903-29F9-4DDC-BA04-AE9F6BDD135F}" dt="2021-04-20T17:58:17.126" v="5146" actId="1076"/>
        <pc:sldMkLst>
          <pc:docMk/>
          <pc:sldMk cId="3948958597" sldId="406"/>
        </pc:sldMkLst>
        <pc:spChg chg="del mod">
          <ac:chgData name="Fernando Medeiros" userId="3c42b7899ffef11e" providerId="LiveId" clId="{F99D9903-29F9-4DDC-BA04-AE9F6BDD135F}" dt="2021-04-20T00:10:16.054" v="3337" actId="478"/>
          <ac:spMkLst>
            <pc:docMk/>
            <pc:sldMk cId="3948958597" sldId="406"/>
            <ac:spMk id="2" creationId="{99B4D6BF-605D-4173-8D07-88FF0FF58923}"/>
          </ac:spMkLst>
        </pc:spChg>
        <pc:spChg chg="mod">
          <ac:chgData name="Fernando Medeiros" userId="3c42b7899ffef11e" providerId="LiveId" clId="{F99D9903-29F9-4DDC-BA04-AE9F6BDD135F}" dt="2021-04-20T17:58:17.126" v="5146" actId="1076"/>
          <ac:spMkLst>
            <pc:docMk/>
            <pc:sldMk cId="3948958597" sldId="406"/>
            <ac:spMk id="8" creationId="{FD0F6540-E988-40BA-85B9-17D38C0450FF}"/>
          </ac:spMkLst>
        </pc:spChg>
        <pc:spChg chg="mod">
          <ac:chgData name="Fernando Medeiros" userId="3c42b7899ffef11e" providerId="LiveId" clId="{F99D9903-29F9-4DDC-BA04-AE9F6BDD135F}" dt="2021-04-20T00:10:22.491" v="3338" actId="1076"/>
          <ac:spMkLst>
            <pc:docMk/>
            <pc:sldMk cId="3948958597" sldId="406"/>
            <ac:spMk id="9" creationId="{C9B829BD-705C-4FF9-B856-0875177D9551}"/>
          </ac:spMkLst>
        </pc:spChg>
        <pc:spChg chg="mod">
          <ac:chgData name="Fernando Medeiros" userId="3c42b7899ffef11e" providerId="LiveId" clId="{F99D9903-29F9-4DDC-BA04-AE9F6BDD135F}" dt="2021-04-19T23:54:59.803" v="3176" actId="14100"/>
          <ac:spMkLst>
            <pc:docMk/>
            <pc:sldMk cId="3948958597" sldId="406"/>
            <ac:spMk id="10" creationId="{00000000-0000-0000-0000-000000000000}"/>
          </ac:spMkLst>
        </pc:spChg>
        <pc:spChg chg="add del mod">
          <ac:chgData name="Fernando Medeiros" userId="3c42b7899ffef11e" providerId="LiveId" clId="{F99D9903-29F9-4DDC-BA04-AE9F6BDD135F}" dt="2021-04-19T23:54:37.844" v="3172"/>
          <ac:spMkLst>
            <pc:docMk/>
            <pc:sldMk cId="3948958597" sldId="406"/>
            <ac:spMk id="11" creationId="{4E032D5E-1728-4795-9AD4-DB89D59126CB}"/>
          </ac:spMkLst>
        </pc:spChg>
      </pc:sldChg>
      <pc:sldChg chg="delSp modSp add mod">
        <pc:chgData name="Fernando Medeiros" userId="3c42b7899ffef11e" providerId="LiveId" clId="{F99D9903-29F9-4DDC-BA04-AE9F6BDD135F}" dt="2021-04-20T17:34:29.556" v="4805" actId="20577"/>
        <pc:sldMkLst>
          <pc:docMk/>
          <pc:sldMk cId="2407796562" sldId="407"/>
        </pc:sldMkLst>
        <pc:spChg chg="del mod">
          <ac:chgData name="Fernando Medeiros" userId="3c42b7899ffef11e" providerId="LiveId" clId="{F99D9903-29F9-4DDC-BA04-AE9F6BDD135F}" dt="2021-04-19T22:56:37.671" v="1463"/>
          <ac:spMkLst>
            <pc:docMk/>
            <pc:sldMk cId="2407796562" sldId="407"/>
            <ac:spMk id="2" creationId="{99B4D6BF-605D-4173-8D07-88FF0FF58923}"/>
          </ac:spMkLst>
        </pc:spChg>
        <pc:spChg chg="mod">
          <ac:chgData name="Fernando Medeiros" userId="3c42b7899ffef11e" providerId="LiveId" clId="{F99D9903-29F9-4DDC-BA04-AE9F6BDD135F}" dt="2021-04-20T17:34:29.556" v="4805" actId="20577"/>
          <ac:spMkLst>
            <pc:docMk/>
            <pc:sldMk cId="2407796562" sldId="407"/>
            <ac:spMk id="8" creationId="{FD0F6540-E988-40BA-85B9-17D38C0450FF}"/>
          </ac:spMkLst>
        </pc:spChg>
        <pc:spChg chg="mod">
          <ac:chgData name="Fernando Medeiros" userId="3c42b7899ffef11e" providerId="LiveId" clId="{F99D9903-29F9-4DDC-BA04-AE9F6BDD135F}" dt="2021-04-19T23:42:58.118" v="2728" actId="113"/>
          <ac:spMkLst>
            <pc:docMk/>
            <pc:sldMk cId="2407796562" sldId="407"/>
            <ac:spMk id="9" creationId="{C9B829BD-705C-4FF9-B856-0875177D9551}"/>
          </ac:spMkLst>
        </pc:spChg>
        <pc:spChg chg="mod">
          <ac:chgData name="Fernando Medeiros" userId="3c42b7899ffef11e" providerId="LiveId" clId="{F99D9903-29F9-4DDC-BA04-AE9F6BDD135F}" dt="2021-04-19T23:19:24.370" v="2040" actId="14100"/>
          <ac:spMkLst>
            <pc:docMk/>
            <pc:sldMk cId="2407796562" sldId="407"/>
            <ac:spMk id="10" creationId="{00000000-0000-0000-0000-000000000000}"/>
          </ac:spMkLst>
        </pc:spChg>
      </pc:sldChg>
      <pc:sldChg chg="modSp add mod ord">
        <pc:chgData name="Fernando Medeiros" userId="3c42b7899ffef11e" providerId="LiveId" clId="{F99D9903-29F9-4DDC-BA04-AE9F6BDD135F}" dt="2021-04-20T17:38:00.500" v="4996" actId="1076"/>
        <pc:sldMkLst>
          <pc:docMk/>
          <pc:sldMk cId="368746492" sldId="408"/>
        </pc:sldMkLst>
        <pc:spChg chg="mod">
          <ac:chgData name="Fernando Medeiros" userId="3c42b7899ffef11e" providerId="LiveId" clId="{F99D9903-29F9-4DDC-BA04-AE9F6BDD135F}" dt="2021-04-20T17:37:57.549" v="4995" actId="1076"/>
          <ac:spMkLst>
            <pc:docMk/>
            <pc:sldMk cId="368746492" sldId="408"/>
            <ac:spMk id="8" creationId="{FD0F6540-E988-40BA-85B9-17D38C0450FF}"/>
          </ac:spMkLst>
        </pc:spChg>
        <pc:spChg chg="mod">
          <ac:chgData name="Fernando Medeiros" userId="3c42b7899ffef11e" providerId="LiveId" clId="{F99D9903-29F9-4DDC-BA04-AE9F6BDD135F}" dt="2021-04-20T17:38:00.500" v="4996" actId="1076"/>
          <ac:spMkLst>
            <pc:docMk/>
            <pc:sldMk cId="368746492" sldId="408"/>
            <ac:spMk id="9" creationId="{C9B829BD-705C-4FF9-B856-0875177D9551}"/>
          </ac:spMkLst>
        </pc:spChg>
      </pc:sldChg>
      <pc:sldChg chg="modSp add mod">
        <pc:chgData name="Fernando Medeiros" userId="3c42b7899ffef11e" providerId="LiveId" clId="{F99D9903-29F9-4DDC-BA04-AE9F6BDD135F}" dt="2021-04-20T18:05:04.177" v="5147" actId="20577"/>
        <pc:sldMkLst>
          <pc:docMk/>
          <pc:sldMk cId="1162048326" sldId="409"/>
        </pc:sldMkLst>
        <pc:spChg chg="mod">
          <ac:chgData name="Fernando Medeiros" userId="3c42b7899ffef11e" providerId="LiveId" clId="{F99D9903-29F9-4DDC-BA04-AE9F6BDD135F}" dt="2021-04-20T18:05:04.177" v="5147" actId="20577"/>
          <ac:spMkLst>
            <pc:docMk/>
            <pc:sldMk cId="1162048326" sldId="409"/>
            <ac:spMk id="8" creationId="{FD0F6540-E988-40BA-85B9-17D38C0450FF}"/>
          </ac:spMkLst>
        </pc:spChg>
        <pc:spChg chg="mod">
          <ac:chgData name="Fernando Medeiros" userId="3c42b7899ffef11e" providerId="LiveId" clId="{F99D9903-29F9-4DDC-BA04-AE9F6BDD135F}" dt="2021-04-20T00:28:51.567" v="3709" actId="1076"/>
          <ac:spMkLst>
            <pc:docMk/>
            <pc:sldMk cId="1162048326" sldId="409"/>
            <ac:spMk id="10" creationId="{00000000-0000-0000-0000-000000000000}"/>
          </ac:spMkLst>
        </pc:spChg>
      </pc:sldChg>
      <pc:sldChg chg="delSp modSp add mod">
        <pc:chgData name="Fernando Medeiros" userId="3c42b7899ffef11e" providerId="LiveId" clId="{F99D9903-29F9-4DDC-BA04-AE9F6BDD135F}" dt="2021-04-20T17:56:59.856" v="5136" actId="20577"/>
        <pc:sldMkLst>
          <pc:docMk/>
          <pc:sldMk cId="186753577" sldId="410"/>
        </pc:sldMkLst>
        <pc:spChg chg="del">
          <ac:chgData name="Fernando Medeiros" userId="3c42b7899ffef11e" providerId="LiveId" clId="{F99D9903-29F9-4DDC-BA04-AE9F6BDD135F}" dt="2021-04-20T00:09:29.991" v="3334" actId="478"/>
          <ac:spMkLst>
            <pc:docMk/>
            <pc:sldMk cId="186753577" sldId="410"/>
            <ac:spMk id="2" creationId="{99B4D6BF-605D-4173-8D07-88FF0FF58923}"/>
          </ac:spMkLst>
        </pc:spChg>
        <pc:spChg chg="mod">
          <ac:chgData name="Fernando Medeiros" userId="3c42b7899ffef11e" providerId="LiveId" clId="{F99D9903-29F9-4DDC-BA04-AE9F6BDD135F}" dt="2021-04-20T17:56:59.856" v="5136" actId="20577"/>
          <ac:spMkLst>
            <pc:docMk/>
            <pc:sldMk cId="186753577" sldId="410"/>
            <ac:spMk id="8" creationId="{FD0F6540-E988-40BA-85B9-17D38C0450FF}"/>
          </ac:spMkLst>
        </pc:spChg>
        <pc:spChg chg="mod">
          <ac:chgData name="Fernando Medeiros" userId="3c42b7899ffef11e" providerId="LiveId" clId="{F99D9903-29F9-4DDC-BA04-AE9F6BDD135F}" dt="2021-04-20T00:09:34.901" v="3335" actId="1076"/>
          <ac:spMkLst>
            <pc:docMk/>
            <pc:sldMk cId="186753577" sldId="410"/>
            <ac:spMk id="9" creationId="{C9B829BD-705C-4FF9-B856-0875177D9551}"/>
          </ac:spMkLst>
        </pc:spChg>
      </pc:sldChg>
      <pc:sldChg chg="add del">
        <pc:chgData name="Fernando Medeiros" userId="3c42b7899ffef11e" providerId="LiveId" clId="{F99D9903-29F9-4DDC-BA04-AE9F6BDD135F}" dt="2021-04-20T00:01:23.514" v="3200"/>
        <pc:sldMkLst>
          <pc:docMk/>
          <pc:sldMk cId="1884572417" sldId="411"/>
        </pc:sldMkLst>
      </pc:sldChg>
      <pc:sldChg chg="delSp modSp add mod">
        <pc:chgData name="Fernando Medeiros" userId="3c42b7899ffef11e" providerId="LiveId" clId="{F99D9903-29F9-4DDC-BA04-AE9F6BDD135F}" dt="2021-04-20T17:55:44.121" v="5130" actId="20577"/>
        <pc:sldMkLst>
          <pc:docMk/>
          <pc:sldMk cId="2088698187" sldId="411"/>
        </pc:sldMkLst>
        <pc:spChg chg="del">
          <ac:chgData name="Fernando Medeiros" userId="3c42b7899ffef11e" providerId="LiveId" clId="{F99D9903-29F9-4DDC-BA04-AE9F6BDD135F}" dt="2021-04-20T00:03:03.499" v="3213" actId="478"/>
          <ac:spMkLst>
            <pc:docMk/>
            <pc:sldMk cId="2088698187" sldId="411"/>
            <ac:spMk id="2" creationId="{99B4D6BF-605D-4173-8D07-88FF0FF58923}"/>
          </ac:spMkLst>
        </pc:spChg>
        <pc:spChg chg="mod">
          <ac:chgData name="Fernando Medeiros" userId="3c42b7899ffef11e" providerId="LiveId" clId="{F99D9903-29F9-4DDC-BA04-AE9F6BDD135F}" dt="2021-04-20T00:34:29.439" v="3813" actId="1076"/>
          <ac:spMkLst>
            <pc:docMk/>
            <pc:sldMk cId="2088698187" sldId="411"/>
            <ac:spMk id="8" creationId="{B7C5C36E-95C3-48A6-9F95-13564FB44158}"/>
          </ac:spMkLst>
        </pc:spChg>
        <pc:spChg chg="mod">
          <ac:chgData name="Fernando Medeiros" userId="3c42b7899ffef11e" providerId="LiveId" clId="{F99D9903-29F9-4DDC-BA04-AE9F6BDD135F}" dt="2021-04-20T00:34:26.037" v="3812" actId="14100"/>
          <ac:spMkLst>
            <pc:docMk/>
            <pc:sldMk cId="2088698187" sldId="411"/>
            <ac:spMk id="10" creationId="{00000000-0000-0000-0000-000000000000}"/>
          </ac:spMkLst>
        </pc:spChg>
        <pc:spChg chg="mod">
          <ac:chgData name="Fernando Medeiros" userId="3c42b7899ffef11e" providerId="LiveId" clId="{F99D9903-29F9-4DDC-BA04-AE9F6BDD135F}" dt="2021-04-20T17:55:44.121" v="5130" actId="20577"/>
          <ac:spMkLst>
            <pc:docMk/>
            <pc:sldMk cId="2088698187" sldId="411"/>
            <ac:spMk id="11" creationId="{108E7B2F-B289-475E-BA2D-2B12CCD2DC74}"/>
          </ac:spMkLst>
        </pc:spChg>
      </pc:sldChg>
      <pc:sldChg chg="addSp delSp modSp add mod">
        <pc:chgData name="Fernando Medeiros" userId="3c42b7899ffef11e" providerId="LiveId" clId="{F99D9903-29F9-4DDC-BA04-AE9F6BDD135F}" dt="2021-04-20T18:05:48.894" v="5154" actId="20577"/>
        <pc:sldMkLst>
          <pc:docMk/>
          <pc:sldMk cId="3972312368" sldId="412"/>
        </pc:sldMkLst>
        <pc:spChg chg="add mod">
          <ac:chgData name="Fernando Medeiros" userId="3c42b7899ffef11e" providerId="LiveId" clId="{F99D9903-29F9-4DDC-BA04-AE9F6BDD135F}" dt="2021-04-20T18:05:48.894" v="5154" actId="20577"/>
          <ac:spMkLst>
            <pc:docMk/>
            <pc:sldMk cId="3972312368" sldId="412"/>
            <ac:spMk id="2" creationId="{C7285F2C-3C4D-484E-A32E-80908FC04D30}"/>
          </ac:spMkLst>
        </pc:spChg>
        <pc:spChg chg="add mod">
          <ac:chgData name="Fernando Medeiros" userId="3c42b7899ffef11e" providerId="LiveId" clId="{F99D9903-29F9-4DDC-BA04-AE9F6BDD135F}" dt="2021-04-20T17:39:51.090" v="5013" actId="5793"/>
          <ac:spMkLst>
            <pc:docMk/>
            <pc:sldMk cId="3972312368" sldId="412"/>
            <ac:spMk id="3" creationId="{53E84A9C-8935-4975-8898-2FBC3DDCFAF7}"/>
          </ac:spMkLst>
        </pc:spChg>
        <pc:spChg chg="mod">
          <ac:chgData name="Fernando Medeiros" userId="3c42b7899ffef11e" providerId="LiveId" clId="{F99D9903-29F9-4DDC-BA04-AE9F6BDD135F}" dt="2021-04-20T00:30:36.818" v="3790" actId="255"/>
          <ac:spMkLst>
            <pc:docMk/>
            <pc:sldMk cId="3972312368" sldId="412"/>
            <ac:spMk id="4" creationId="{D549FB04-C738-41CE-A08E-DC0EBD56745E}"/>
          </ac:spMkLst>
        </pc:spChg>
        <pc:spChg chg="del">
          <ac:chgData name="Fernando Medeiros" userId="3c42b7899ffef11e" providerId="LiveId" clId="{F99D9903-29F9-4DDC-BA04-AE9F6BDD135F}" dt="2021-04-20T00:30:18.489" v="3787" actId="478"/>
          <ac:spMkLst>
            <pc:docMk/>
            <pc:sldMk cId="3972312368" sldId="412"/>
            <ac:spMk id="7" creationId="{147F8059-59CA-44FD-8B76-5F435329C4AA}"/>
          </ac:spMkLst>
        </pc:spChg>
      </pc:sldChg>
      <pc:sldChg chg="addSp delSp modSp add mod">
        <pc:chgData name="Fernando Medeiros" userId="3c42b7899ffef11e" providerId="LiveId" clId="{F99D9903-29F9-4DDC-BA04-AE9F6BDD135F}" dt="2021-04-20T18:12:05.735" v="5157" actId="255"/>
        <pc:sldMkLst>
          <pc:docMk/>
          <pc:sldMk cId="2058300893" sldId="413"/>
        </pc:sldMkLst>
        <pc:spChg chg="del mod">
          <ac:chgData name="Fernando Medeiros" userId="3c42b7899ffef11e" providerId="LiveId" clId="{F99D9903-29F9-4DDC-BA04-AE9F6BDD135F}" dt="2021-04-20T01:47:31.852" v="4151" actId="478"/>
          <ac:spMkLst>
            <pc:docMk/>
            <pc:sldMk cId="2058300893" sldId="413"/>
            <ac:spMk id="4" creationId="{D549FB04-C738-41CE-A08E-DC0EBD56745E}"/>
          </ac:spMkLst>
        </pc:spChg>
        <pc:spChg chg="mod">
          <ac:chgData name="Fernando Medeiros" userId="3c42b7899ffef11e" providerId="LiveId" clId="{F99D9903-29F9-4DDC-BA04-AE9F6BDD135F}" dt="2021-04-20T01:35:44.843" v="4094" actId="20577"/>
          <ac:spMkLst>
            <pc:docMk/>
            <pc:sldMk cId="2058300893" sldId="413"/>
            <ac:spMk id="10" creationId="{00000000-0000-0000-0000-000000000000}"/>
          </ac:spMkLst>
        </pc:spChg>
        <pc:graphicFrameChg chg="add mod">
          <ac:chgData name="Fernando Medeiros" userId="3c42b7899ffef11e" providerId="LiveId" clId="{F99D9903-29F9-4DDC-BA04-AE9F6BDD135F}" dt="2021-04-20T18:12:05.735" v="5157" actId="255"/>
          <ac:graphicFrameMkLst>
            <pc:docMk/>
            <pc:sldMk cId="2058300893" sldId="413"/>
            <ac:graphicFrameMk id="7" creationId="{C96F19BD-A338-4354-AFAC-67CB7A9A5260}"/>
          </ac:graphicFrameMkLst>
        </pc:graphicFrameChg>
      </pc:sldChg>
      <pc:sldChg chg="modSp add">
        <pc:chgData name="Fernando Medeiros" userId="3c42b7899ffef11e" providerId="LiveId" clId="{F99D9903-29F9-4DDC-BA04-AE9F6BDD135F}" dt="2021-04-20T18:13:32.807" v="5159" actId="14100"/>
        <pc:sldMkLst>
          <pc:docMk/>
          <pc:sldMk cId="809101981" sldId="414"/>
        </pc:sldMkLst>
        <pc:graphicFrameChg chg="mod">
          <ac:chgData name="Fernando Medeiros" userId="3c42b7899ffef11e" providerId="LiveId" clId="{F99D9903-29F9-4DDC-BA04-AE9F6BDD135F}" dt="2021-04-20T18:13:32.807" v="5159" actId="14100"/>
          <ac:graphicFrameMkLst>
            <pc:docMk/>
            <pc:sldMk cId="809101981" sldId="414"/>
            <ac:graphicFrameMk id="7" creationId="{63AAA7A4-DF5E-4A73-8F46-87CE252814CF}"/>
          </ac:graphicFrameMkLst>
        </pc:graphicFrameChg>
      </pc:sldChg>
      <pc:sldChg chg="addSp delSp modSp add del mod ord">
        <pc:chgData name="Fernando Medeiros" userId="3c42b7899ffef11e" providerId="LiveId" clId="{F99D9903-29F9-4DDC-BA04-AE9F6BDD135F}" dt="2021-04-20T02:18:20.861" v="4258" actId="2696"/>
        <pc:sldMkLst>
          <pc:docMk/>
          <pc:sldMk cId="2584422995" sldId="414"/>
        </pc:sldMkLst>
        <pc:spChg chg="del">
          <ac:chgData name="Fernando Medeiros" userId="3c42b7899ffef11e" providerId="LiveId" clId="{F99D9903-29F9-4DDC-BA04-AE9F6BDD135F}" dt="2021-04-20T01:48:04.225" v="4154" actId="478"/>
          <ac:spMkLst>
            <pc:docMk/>
            <pc:sldMk cId="2584422995" sldId="414"/>
            <ac:spMk id="4" creationId="{D549FB04-C738-41CE-A08E-DC0EBD56745E}"/>
          </ac:spMkLst>
        </pc:spChg>
        <pc:spChg chg="mod">
          <ac:chgData name="Fernando Medeiros" userId="3c42b7899ffef11e" providerId="LiveId" clId="{F99D9903-29F9-4DDC-BA04-AE9F6BDD135F}" dt="2021-04-20T01:48:10.203" v="4159" actId="20577"/>
          <ac:spMkLst>
            <pc:docMk/>
            <pc:sldMk cId="2584422995" sldId="414"/>
            <ac:spMk id="10" creationId="{00000000-0000-0000-0000-000000000000}"/>
          </ac:spMkLst>
        </pc:spChg>
        <pc:graphicFrameChg chg="add mod">
          <ac:chgData name="Fernando Medeiros" userId="3c42b7899ffef11e" providerId="LiveId" clId="{F99D9903-29F9-4DDC-BA04-AE9F6BDD135F}" dt="2021-04-20T02:17:51.713" v="4257" actId="255"/>
          <ac:graphicFrameMkLst>
            <pc:docMk/>
            <pc:sldMk cId="2584422995" sldId="414"/>
            <ac:graphicFrameMk id="7" creationId="{63AAA7A4-DF5E-4A73-8F46-87CE252814CF}"/>
          </ac:graphicFrameMkLst>
        </pc:graphicFrameChg>
      </pc:sldChg>
      <pc:sldChg chg="addSp delSp modSp add mod">
        <pc:chgData name="Fernando Medeiros" userId="3c42b7899ffef11e" providerId="LiveId" clId="{F99D9903-29F9-4DDC-BA04-AE9F6BDD135F}" dt="2021-04-20T18:11:54.617" v="5156" actId="255"/>
        <pc:sldMkLst>
          <pc:docMk/>
          <pc:sldMk cId="2029661322" sldId="415"/>
        </pc:sldMkLst>
        <pc:spChg chg="del">
          <ac:chgData name="Fernando Medeiros" userId="3c42b7899ffef11e" providerId="LiveId" clId="{F99D9903-29F9-4DDC-BA04-AE9F6BDD135F}" dt="2021-04-20T01:49:27.283" v="4162" actId="478"/>
          <ac:spMkLst>
            <pc:docMk/>
            <pc:sldMk cId="2029661322" sldId="415"/>
            <ac:spMk id="4" creationId="{D549FB04-C738-41CE-A08E-DC0EBD56745E}"/>
          </ac:spMkLst>
        </pc:spChg>
        <pc:spChg chg="mod">
          <ac:chgData name="Fernando Medeiros" userId="3c42b7899ffef11e" providerId="LiveId" clId="{F99D9903-29F9-4DDC-BA04-AE9F6BDD135F}" dt="2021-04-20T01:53:59.592" v="4177" actId="20577"/>
          <ac:spMkLst>
            <pc:docMk/>
            <pc:sldMk cId="2029661322" sldId="415"/>
            <ac:spMk id="10" creationId="{00000000-0000-0000-0000-000000000000}"/>
          </ac:spMkLst>
        </pc:spChg>
        <pc:graphicFrameChg chg="add mod">
          <ac:chgData name="Fernando Medeiros" userId="3c42b7899ffef11e" providerId="LiveId" clId="{F99D9903-29F9-4DDC-BA04-AE9F6BDD135F}" dt="2021-04-20T18:11:54.617" v="5156" actId="255"/>
          <ac:graphicFrameMkLst>
            <pc:docMk/>
            <pc:sldMk cId="2029661322" sldId="415"/>
            <ac:graphicFrameMk id="7" creationId="{EE1F120B-F736-40EF-ACAF-51F5E1D50B77}"/>
          </ac:graphicFrameMkLst>
        </pc:graphicFrameChg>
      </pc:sldChg>
      <pc:sldChg chg="addSp delSp modSp add mod">
        <pc:chgData name="Fernando Medeiros" userId="3c42b7899ffef11e" providerId="LiveId" clId="{F99D9903-29F9-4DDC-BA04-AE9F6BDD135F}" dt="2021-04-20T18:11:35.600" v="5155" actId="255"/>
        <pc:sldMkLst>
          <pc:docMk/>
          <pc:sldMk cId="2866239692" sldId="416"/>
        </pc:sldMkLst>
        <pc:spChg chg="del">
          <ac:chgData name="Fernando Medeiros" userId="3c42b7899ffef11e" providerId="LiveId" clId="{F99D9903-29F9-4DDC-BA04-AE9F6BDD135F}" dt="2021-04-20T01:54:25.967" v="4178" actId="478"/>
          <ac:spMkLst>
            <pc:docMk/>
            <pc:sldMk cId="2866239692" sldId="416"/>
            <ac:spMk id="4" creationId="{D549FB04-C738-41CE-A08E-DC0EBD56745E}"/>
          </ac:spMkLst>
        </pc:spChg>
        <pc:graphicFrameChg chg="add mod">
          <ac:chgData name="Fernando Medeiros" userId="3c42b7899ffef11e" providerId="LiveId" clId="{F99D9903-29F9-4DDC-BA04-AE9F6BDD135F}" dt="2021-04-20T18:11:35.600" v="5155" actId="255"/>
          <ac:graphicFrameMkLst>
            <pc:docMk/>
            <pc:sldMk cId="2866239692" sldId="416"/>
            <ac:graphicFrameMk id="7" creationId="{7E25CD68-2DE0-47A1-B369-9C6364C0FE1C}"/>
          </ac:graphicFrameMkLst>
        </pc:graphicFrameChg>
      </pc:sldChg>
      <pc:sldChg chg="addSp delSp modSp add mod">
        <pc:chgData name="Fernando Medeiros" userId="3c42b7899ffef11e" providerId="LiveId" clId="{F99D9903-29F9-4DDC-BA04-AE9F6BDD135F}" dt="2021-04-20T02:04:03.575" v="4247" actId="255"/>
        <pc:sldMkLst>
          <pc:docMk/>
          <pc:sldMk cId="634643156" sldId="417"/>
        </pc:sldMkLst>
        <pc:spChg chg="del">
          <ac:chgData name="Fernando Medeiros" userId="3c42b7899ffef11e" providerId="LiveId" clId="{F99D9903-29F9-4DDC-BA04-AE9F6BDD135F}" dt="2021-04-20T02:00:52.664" v="4194" actId="478"/>
          <ac:spMkLst>
            <pc:docMk/>
            <pc:sldMk cId="634643156" sldId="417"/>
            <ac:spMk id="4" creationId="{D549FB04-C738-41CE-A08E-DC0EBD56745E}"/>
          </ac:spMkLst>
        </pc:spChg>
        <pc:graphicFrameChg chg="add mod">
          <ac:chgData name="Fernando Medeiros" userId="3c42b7899ffef11e" providerId="LiveId" clId="{F99D9903-29F9-4DDC-BA04-AE9F6BDD135F}" dt="2021-04-20T02:04:03.575" v="4247" actId="255"/>
          <ac:graphicFrameMkLst>
            <pc:docMk/>
            <pc:sldMk cId="634643156" sldId="417"/>
            <ac:graphicFrameMk id="7" creationId="{3C925AEB-CED6-4699-B466-370BA25CB0D0}"/>
          </ac:graphicFrameMkLst>
        </pc:graphicFrameChg>
      </pc:sldChg>
      <pc:sldChg chg="addSp delSp modSp add mod setBg addAnim delAnim">
        <pc:chgData name="Fernando Medeiros" userId="3c42b7899ffef11e" providerId="LiveId" clId="{F99D9903-29F9-4DDC-BA04-AE9F6BDD135F}" dt="2021-04-20T02:28:26.833" v="4478" actId="1076"/>
        <pc:sldMkLst>
          <pc:docMk/>
          <pc:sldMk cId="268567134" sldId="418"/>
        </pc:sldMkLst>
        <pc:spChg chg="del">
          <ac:chgData name="Fernando Medeiros" userId="3c42b7899ffef11e" providerId="LiveId" clId="{F99D9903-29F9-4DDC-BA04-AE9F6BDD135F}" dt="2021-04-20T02:18:45.140" v="4262" actId="478"/>
          <ac:spMkLst>
            <pc:docMk/>
            <pc:sldMk cId="268567134" sldId="418"/>
            <ac:spMk id="4" creationId="{D549FB04-C738-41CE-A08E-DC0EBD56745E}"/>
          </ac:spMkLst>
        </pc:spChg>
        <pc:spChg chg="add mod ord">
          <ac:chgData name="Fernando Medeiros" userId="3c42b7899ffef11e" providerId="LiveId" clId="{F99D9903-29F9-4DDC-BA04-AE9F6BDD135F}" dt="2021-04-20T02:27:21.843" v="4465" actId="1076"/>
          <ac:spMkLst>
            <pc:docMk/>
            <pc:sldMk cId="268567134" sldId="418"/>
            <ac:spMk id="7" creationId="{9C63C13C-C66D-4484-A84D-61904AA48C78}"/>
          </ac:spMkLst>
        </pc:spChg>
        <pc:spChg chg="mod ord">
          <ac:chgData name="Fernando Medeiros" userId="3c42b7899ffef11e" providerId="LiveId" clId="{F99D9903-29F9-4DDC-BA04-AE9F6BDD135F}" dt="2021-04-20T02:28:26.833" v="4478" actId="1076"/>
          <ac:spMkLst>
            <pc:docMk/>
            <pc:sldMk cId="268567134" sldId="418"/>
            <ac:spMk id="10" creationId="{00000000-0000-0000-0000-000000000000}"/>
          </ac:spMkLst>
        </pc:spChg>
        <pc:spChg chg="add del">
          <ac:chgData name="Fernando Medeiros" userId="3c42b7899ffef11e" providerId="LiveId" clId="{F99D9903-29F9-4DDC-BA04-AE9F6BDD135F}" dt="2021-04-20T02:26:10.753" v="4448" actId="26606"/>
          <ac:spMkLst>
            <pc:docMk/>
            <pc:sldMk cId="268567134" sldId="418"/>
            <ac:spMk id="73" creationId="{49CD2D09-B1BB-4DF5-9E1C-3D21B21EDEFD}"/>
          </ac:spMkLst>
        </pc:spChg>
        <pc:spChg chg="add del">
          <ac:chgData name="Fernando Medeiros" userId="3c42b7899ffef11e" providerId="LiveId" clId="{F99D9903-29F9-4DDC-BA04-AE9F6BDD135F}" dt="2021-04-20T02:26:10.753" v="4448" actId="26606"/>
          <ac:spMkLst>
            <pc:docMk/>
            <pc:sldMk cId="268567134" sldId="418"/>
            <ac:spMk id="77" creationId="{967C29FE-FD32-4AFB-AD20-DBDF5864B2D8}"/>
          </ac:spMkLst>
        </pc:spChg>
        <pc:spChg chg="mod ord">
          <ac:chgData name="Fernando Medeiros" userId="3c42b7899ffef11e" providerId="LiveId" clId="{F99D9903-29F9-4DDC-BA04-AE9F6BDD135F}" dt="2021-04-20T02:26:19.275" v="4449" actId="26606"/>
          <ac:spMkLst>
            <pc:docMk/>
            <pc:sldMk cId="268567134" sldId="418"/>
            <ac:spMk id="4098" creationId="{00000000-0000-0000-0000-000000000000}"/>
          </ac:spMkLst>
        </pc:spChg>
        <pc:spChg chg="mod ord">
          <ac:chgData name="Fernando Medeiros" userId="3c42b7899ffef11e" providerId="LiveId" clId="{F99D9903-29F9-4DDC-BA04-AE9F6BDD135F}" dt="2021-04-20T02:26:19.275" v="4449" actId="26606"/>
          <ac:spMkLst>
            <pc:docMk/>
            <pc:sldMk cId="268567134" sldId="418"/>
            <ac:spMk id="4099" creationId="{00000000-0000-0000-0000-000000000000}"/>
          </ac:spMkLst>
        </pc:spChg>
        <pc:spChg chg="mod ord">
          <ac:chgData name="Fernando Medeiros" userId="3c42b7899ffef11e" providerId="LiveId" clId="{F99D9903-29F9-4DDC-BA04-AE9F6BDD135F}" dt="2021-04-20T02:26:19.275" v="4449" actId="26606"/>
          <ac:spMkLst>
            <pc:docMk/>
            <pc:sldMk cId="268567134" sldId="418"/>
            <ac:spMk id="4100" creationId="{00000000-0000-0000-0000-000000000000}"/>
          </ac:spMkLst>
        </pc:spChg>
        <pc:spChg chg="add">
          <ac:chgData name="Fernando Medeiros" userId="3c42b7899ffef11e" providerId="LiveId" clId="{F99D9903-29F9-4DDC-BA04-AE9F6BDD135F}" dt="2021-04-20T02:26:19.275" v="4449" actId="26606"/>
          <ac:spMkLst>
            <pc:docMk/>
            <pc:sldMk cId="268567134" sldId="418"/>
            <ac:spMk id="4102" creationId="{AFA67CD3-AB4E-4A7A-BEB8-53C445D8C44E}"/>
          </ac:spMkLst>
        </pc:spChg>
        <pc:spChg chg="add">
          <ac:chgData name="Fernando Medeiros" userId="3c42b7899ffef11e" providerId="LiveId" clId="{F99D9903-29F9-4DDC-BA04-AE9F6BDD135F}" dt="2021-04-20T02:26:19.275" v="4449" actId="26606"/>
          <ac:spMkLst>
            <pc:docMk/>
            <pc:sldMk cId="268567134" sldId="418"/>
            <ac:spMk id="4104" creationId="{339C8D78-A644-462F-B674-F440635E5353}"/>
          </ac:spMkLst>
        </pc:spChg>
        <pc:picChg chg="add mod ord">
          <ac:chgData name="Fernando Medeiros" userId="3c42b7899ffef11e" providerId="LiveId" clId="{F99D9903-29F9-4DDC-BA04-AE9F6BDD135F}" dt="2021-04-20T02:26:19.275" v="4449" actId="26606"/>
          <ac:picMkLst>
            <pc:docMk/>
            <pc:sldMk cId="268567134" sldId="418"/>
            <ac:picMk id="8" creationId="{37B3B227-B8B1-47A2-8D19-5207D109C2B7}"/>
          </ac:picMkLst>
        </pc:picChg>
        <pc:picChg chg="add del">
          <ac:chgData name="Fernando Medeiros" userId="3c42b7899ffef11e" providerId="LiveId" clId="{F99D9903-29F9-4DDC-BA04-AE9F6BDD135F}" dt="2021-04-20T02:26:10.753" v="4448" actId="26606"/>
          <ac:picMkLst>
            <pc:docMk/>
            <pc:sldMk cId="268567134" sldId="418"/>
            <ac:picMk id="75" creationId="{83355637-BA71-4F63-94C9-E77BF81BDFC0}"/>
          </ac:picMkLst>
        </pc:picChg>
        <pc:picChg chg="add">
          <ac:chgData name="Fernando Medeiros" userId="3c42b7899ffef11e" providerId="LiveId" clId="{F99D9903-29F9-4DDC-BA04-AE9F6BDD135F}" dt="2021-04-20T02:26:19.275" v="4449" actId="26606"/>
          <ac:picMkLst>
            <pc:docMk/>
            <pc:sldMk cId="268567134" sldId="418"/>
            <ac:picMk id="4103" creationId="{07CF545F-9C2E-4446-97CD-AD92990C2B68}"/>
          </ac:picMkLst>
        </pc:picChg>
      </pc:sldChg>
      <pc:sldChg chg="add del">
        <pc:chgData name="Fernando Medeiros" userId="3c42b7899ffef11e" providerId="LiveId" clId="{F99D9903-29F9-4DDC-BA04-AE9F6BDD135F}" dt="2021-04-20T02:18:32.063" v="4260" actId="2696"/>
        <pc:sldMkLst>
          <pc:docMk/>
          <pc:sldMk cId="2403818454" sldId="418"/>
        </pc:sldMkLst>
      </pc:sldChg>
      <pc:sldChg chg="add del">
        <pc:chgData name="Fernando Medeiros" userId="3c42b7899ffef11e" providerId="LiveId" clId="{F99D9903-29F9-4DDC-BA04-AE9F6BDD135F}" dt="2021-04-20T02:19:24.633" v="4270" actId="47"/>
        <pc:sldMkLst>
          <pc:docMk/>
          <pc:sldMk cId="408883897" sldId="419"/>
        </pc:sldMkLst>
      </pc:sldChg>
      <pc:sldChg chg="addSp delSp modSp add mod">
        <pc:chgData name="Fernando Medeiros" userId="3c42b7899ffef11e" providerId="LiveId" clId="{F99D9903-29F9-4DDC-BA04-AE9F6BDD135F}" dt="2021-04-20T18:19:23.296" v="5177" actId="20577"/>
        <pc:sldMkLst>
          <pc:docMk/>
          <pc:sldMk cId="2638213681" sldId="420"/>
        </pc:sldMkLst>
        <pc:spChg chg="add mod">
          <ac:chgData name="Fernando Medeiros" userId="3c42b7899ffef11e" providerId="LiveId" clId="{F99D9903-29F9-4DDC-BA04-AE9F6BDD135F}" dt="2021-04-20T18:19:23.296" v="5177" actId="20577"/>
          <ac:spMkLst>
            <pc:docMk/>
            <pc:sldMk cId="2638213681" sldId="420"/>
            <ac:spMk id="2" creationId="{8F9A4FE9-D839-49CD-A64A-FF9E9BE7AFB9}"/>
          </ac:spMkLst>
        </pc:spChg>
        <pc:spChg chg="add del mod">
          <ac:chgData name="Fernando Medeiros" userId="3c42b7899ffef11e" providerId="LiveId" clId="{F99D9903-29F9-4DDC-BA04-AE9F6BDD135F}" dt="2021-04-20T02:23:20.985" v="4422" actId="478"/>
          <ac:spMkLst>
            <pc:docMk/>
            <pc:sldMk cId="2638213681" sldId="420"/>
            <ac:spMk id="3" creationId="{E128E8BE-3EAA-45AA-8339-1B5760788B84}"/>
          </ac:spMkLst>
        </pc:spChg>
        <pc:spChg chg="del">
          <ac:chgData name="Fernando Medeiros" userId="3c42b7899ffef11e" providerId="LiveId" clId="{F99D9903-29F9-4DDC-BA04-AE9F6BDD135F}" dt="2021-04-20T02:19:31.056" v="4271" actId="478"/>
          <ac:spMkLst>
            <pc:docMk/>
            <pc:sldMk cId="2638213681" sldId="420"/>
            <ac:spMk id="4" creationId="{D549FB04-C738-41CE-A08E-DC0EBD56745E}"/>
          </ac:spMkLst>
        </pc:spChg>
        <pc:spChg chg="add mod">
          <ac:chgData name="Fernando Medeiros" userId="3c42b7899ffef11e" providerId="LiveId" clId="{F99D9903-29F9-4DDC-BA04-AE9F6BDD135F}" dt="2021-04-20T02:24:31.034" v="4434" actId="14100"/>
          <ac:spMkLst>
            <pc:docMk/>
            <pc:sldMk cId="2638213681" sldId="420"/>
            <ac:spMk id="7" creationId="{5D6C757D-5A78-47FA-B21E-9E03DB5C6943}"/>
          </ac:spMkLst>
        </pc:spChg>
        <pc:spChg chg="del mod">
          <ac:chgData name="Fernando Medeiros" userId="3c42b7899ffef11e" providerId="LiveId" clId="{F99D9903-29F9-4DDC-BA04-AE9F6BDD135F}" dt="2021-04-20T02:20:59.858" v="4276" actId="478"/>
          <ac:spMkLst>
            <pc:docMk/>
            <pc:sldMk cId="2638213681" sldId="420"/>
            <ac:spMk id="10" creationId="{00000000-0000-0000-0000-000000000000}"/>
          </ac:spMkLst>
        </pc:spChg>
        <pc:spChg chg="add mod">
          <ac:chgData name="Fernando Medeiros" userId="3c42b7899ffef11e" providerId="LiveId" clId="{F99D9903-29F9-4DDC-BA04-AE9F6BDD135F}" dt="2021-04-20T02:24:53.978" v="4440" actId="1076"/>
          <ac:spMkLst>
            <pc:docMk/>
            <pc:sldMk cId="2638213681" sldId="420"/>
            <ac:spMk id="11" creationId="{6A7FD5C4-6660-4B54-ADF5-37DAAC6BDF3B}"/>
          </ac:spMkLst>
        </pc:spChg>
        <pc:picChg chg="add mod">
          <ac:chgData name="Fernando Medeiros" userId="3c42b7899ffef11e" providerId="LiveId" clId="{F99D9903-29F9-4DDC-BA04-AE9F6BDD135F}" dt="2021-04-20T02:24:58.673" v="4441" actId="1076"/>
          <ac:picMkLst>
            <pc:docMk/>
            <pc:sldMk cId="2638213681" sldId="420"/>
            <ac:picMk id="12" creationId="{BE2A9D46-FD17-4CC2-83C4-A0E6F3B22D32}"/>
          </ac:picMkLst>
        </pc:picChg>
      </pc:sldChg>
      <pc:sldChg chg="addSp delSp modSp new del mod">
        <pc:chgData name="Fernando Medeiros" userId="3c42b7899ffef11e" providerId="LiveId" clId="{F99D9903-29F9-4DDC-BA04-AE9F6BDD135F}" dt="2021-04-20T02:35:10.461" v="4483" actId="2696"/>
        <pc:sldMkLst>
          <pc:docMk/>
          <pc:sldMk cId="811800646" sldId="421"/>
        </pc:sldMkLst>
        <pc:spChg chg="del">
          <ac:chgData name="Fernando Medeiros" userId="3c42b7899ffef11e" providerId="LiveId" clId="{F99D9903-29F9-4DDC-BA04-AE9F6BDD135F}" dt="2021-04-20T02:34:58.020" v="4481" actId="478"/>
          <ac:spMkLst>
            <pc:docMk/>
            <pc:sldMk cId="811800646" sldId="421"/>
            <ac:spMk id="2" creationId="{2E3E91D6-E4F2-4831-893F-408A7A4DEE3F}"/>
          </ac:spMkLst>
        </pc:spChg>
        <pc:spChg chg="del">
          <ac:chgData name="Fernando Medeiros" userId="3c42b7899ffef11e" providerId="LiveId" clId="{F99D9903-29F9-4DDC-BA04-AE9F6BDD135F}" dt="2021-04-20T02:34:53.307" v="4480" actId="478"/>
          <ac:spMkLst>
            <pc:docMk/>
            <pc:sldMk cId="811800646" sldId="421"/>
            <ac:spMk id="3" creationId="{13D8B4E1-A503-4457-A3CE-55BEEFB75FED}"/>
          </ac:spMkLst>
        </pc:spChg>
        <pc:graphicFrameChg chg="add mod">
          <ac:chgData name="Fernando Medeiros" userId="3c42b7899ffef11e" providerId="LiveId" clId="{F99D9903-29F9-4DDC-BA04-AE9F6BDD135F}" dt="2021-04-20T02:35:01.536" v="4482"/>
          <ac:graphicFrameMkLst>
            <pc:docMk/>
            <pc:sldMk cId="811800646" sldId="421"/>
            <ac:graphicFrameMk id="4" creationId="{EA689EA1-3B65-4D65-A3FD-1B5303463B02}"/>
          </ac:graphicFrameMkLst>
        </pc:graphicFrameChg>
      </pc:sldChg>
      <pc:sldChg chg="addSp modSp add mod">
        <pc:chgData name="Fernando Medeiros" userId="3c42b7899ffef11e" providerId="LiveId" clId="{F99D9903-29F9-4DDC-BA04-AE9F6BDD135F}" dt="2021-04-20T02:38:56.091" v="4559" actId="1076"/>
        <pc:sldMkLst>
          <pc:docMk/>
          <pc:sldMk cId="3213335752" sldId="421"/>
        </pc:sldMkLst>
        <pc:spChg chg="add mod">
          <ac:chgData name="Fernando Medeiros" userId="3c42b7899ffef11e" providerId="LiveId" clId="{F99D9903-29F9-4DDC-BA04-AE9F6BDD135F}" dt="2021-04-20T02:38:56.091" v="4559" actId="1076"/>
          <ac:spMkLst>
            <pc:docMk/>
            <pc:sldMk cId="3213335752" sldId="421"/>
            <ac:spMk id="3" creationId="{AC59955C-3A95-447E-A34A-64ED78540A4C}"/>
          </ac:spMkLst>
        </pc:spChg>
        <pc:graphicFrameChg chg="mod modGraphic">
          <ac:chgData name="Fernando Medeiros" userId="3c42b7899ffef11e" providerId="LiveId" clId="{F99D9903-29F9-4DDC-BA04-AE9F6BDD135F}" dt="2021-04-20T02:38:47.203" v="4558" actId="14734"/>
          <ac:graphicFrameMkLst>
            <pc:docMk/>
            <pc:sldMk cId="3213335752" sldId="421"/>
            <ac:graphicFrameMk id="4" creationId="{EA689EA1-3B65-4D65-A3FD-1B5303463B02}"/>
          </ac:graphicFrameMkLst>
        </pc:graphicFrameChg>
      </pc:sldChg>
      <pc:sldChg chg="addSp delSp modSp new del mod">
        <pc:chgData name="Fernando Medeiros" userId="3c42b7899ffef11e" providerId="LiveId" clId="{F99D9903-29F9-4DDC-BA04-AE9F6BDD135F}" dt="2021-04-20T17:23:43.046" v="4609" actId="47"/>
        <pc:sldMkLst>
          <pc:docMk/>
          <pc:sldMk cId="4172113081" sldId="422"/>
        </pc:sldMkLst>
        <pc:spChg chg="del">
          <ac:chgData name="Fernando Medeiros" userId="3c42b7899ffef11e" providerId="LiveId" clId="{F99D9903-29F9-4DDC-BA04-AE9F6BDD135F}" dt="2021-04-20T17:19:09.214" v="4566" actId="478"/>
          <ac:spMkLst>
            <pc:docMk/>
            <pc:sldMk cId="4172113081" sldId="422"/>
            <ac:spMk id="2" creationId="{34CF1158-E3BE-4DFF-A8B4-A5090B308813}"/>
          </ac:spMkLst>
        </pc:spChg>
        <pc:spChg chg="del">
          <ac:chgData name="Fernando Medeiros" userId="3c42b7899ffef11e" providerId="LiveId" clId="{F99D9903-29F9-4DDC-BA04-AE9F6BDD135F}" dt="2021-04-20T17:16:29.106" v="4561" actId="478"/>
          <ac:spMkLst>
            <pc:docMk/>
            <pc:sldMk cId="4172113081" sldId="422"/>
            <ac:spMk id="3" creationId="{2BF748E7-96A0-4DF1-821B-F111C6092D8B}"/>
          </ac:spMkLst>
        </pc:spChg>
        <pc:picChg chg="add mod modCrop">
          <ac:chgData name="Fernando Medeiros" userId="3c42b7899ffef11e" providerId="LiveId" clId="{F99D9903-29F9-4DDC-BA04-AE9F6BDD135F}" dt="2021-04-20T17:19:21.468" v="4569" actId="14100"/>
          <ac:picMkLst>
            <pc:docMk/>
            <pc:sldMk cId="4172113081" sldId="422"/>
            <ac:picMk id="4" creationId="{935CA0C7-3BA1-45F6-AA4F-F8DC0C6CA5F8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c42b7899ffef11e/Documentos/Fernando/DPG/DPG/Dados%20da%20P&#243;s-Gradua&#231;&#227;o%20Uniifap/Dados%20do%20PPGs/Dados%20de%20Titulados%20nos%20PPGs%202015-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c42b7899ffef11e/Documentos/Fernando/DPG/DPG/Dados%20da%20P&#243;s-Gradua&#231;&#227;o%20Uniifap/Dados%20do%20PPGs/Dados%20de%20Titulados%20nos%20PPGs%202015-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c42b7899ffef11e/Documentos/Fernando/DPG/DPG/Dados%20da%20P&#243;s-Gradua&#231;&#227;o%20Uniifap/Dados%20do%20PPGs/Dados%20de%20Titulados%20nos%20PPGs%202015-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c42b7899ffef11e/Documentos/Fernando/DPG/DPG/Dados%20da%20P&#243;s-Gradua&#231;&#227;o%20Uniifap/Dados%20do%20PPGs/Dados%20de%20Titulados%20nos%20PPGs%202015-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3c42b7899ffef11e/Documentos/Fernando/DPG/DPG/Dados%20da%20P&#243;s-Gradua&#231;&#227;o%20Uniifap/Dados%20do%20PPGs/Dados%20de%20Titulados%20nos%20PPGs%202015-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s://d.docs.live.net/3c42b7899ffef11e/Documentos/Fernando/DPG/DPG/Dados%20da%20P&#243;s-Gradua&#231;&#227;o%20Uniifap/Dados%20do%20PPGs/Produ&#231;&#227;o%20Cient&#237;fica%20dos%20PPGs/Dados%20Gerais%20dos%20PPGs%202015-2016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N° de Mestres Titulados em PPGs UNIFAP (2015-2019)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'[Dados de Titulados nos PPGs 2015-2019.xlsx]Planilha3'!$D$4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'[Dados de Titulados nos PPGs 2015-2019.xlsx]Planilha3'!$C$5:$C$10</c:f>
              <c:strCache>
                <c:ptCount val="6"/>
                <c:pt idx="0">
                  <c:v>PPGBIO</c:v>
                </c:pt>
                <c:pt idx="1">
                  <c:v>PPGCS</c:v>
                </c:pt>
                <c:pt idx="2">
                  <c:v>PPGCF</c:v>
                </c:pt>
                <c:pt idx="3">
                  <c:v>PPGMDR</c:v>
                </c:pt>
                <c:pt idx="4">
                  <c:v>PPGCA</c:v>
                </c:pt>
                <c:pt idx="5">
                  <c:v>PPGED</c:v>
                </c:pt>
              </c:strCache>
            </c:strRef>
          </c:cat>
          <c:val>
            <c:numRef>
              <c:f>'[Dados de Titulados nos PPGs 2015-2019.xlsx]Planilha3'!$D$5:$D$10</c:f>
              <c:numCache>
                <c:formatCode>General</c:formatCode>
                <c:ptCount val="6"/>
                <c:pt idx="0">
                  <c:v>7</c:v>
                </c:pt>
                <c:pt idx="1">
                  <c:v>14</c:v>
                </c:pt>
                <c:pt idx="2">
                  <c:v>7</c:v>
                </c:pt>
                <c:pt idx="3">
                  <c:v>9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E0-4828-940D-13C90FB5E9AD}"/>
            </c:ext>
          </c:extLst>
        </c:ser>
        <c:ser>
          <c:idx val="1"/>
          <c:order val="1"/>
          <c:tx>
            <c:strRef>
              <c:f>'[Dados de Titulados nos PPGs 2015-2019.xlsx]Planilha3'!$E$4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'[Dados de Titulados nos PPGs 2015-2019.xlsx]Planilha3'!$C$5:$C$10</c:f>
              <c:strCache>
                <c:ptCount val="6"/>
                <c:pt idx="0">
                  <c:v>PPGBIO</c:v>
                </c:pt>
                <c:pt idx="1">
                  <c:v>PPGCS</c:v>
                </c:pt>
                <c:pt idx="2">
                  <c:v>PPGCF</c:v>
                </c:pt>
                <c:pt idx="3">
                  <c:v>PPGMDR</c:v>
                </c:pt>
                <c:pt idx="4">
                  <c:v>PPGCA</c:v>
                </c:pt>
                <c:pt idx="5">
                  <c:v>PPGED</c:v>
                </c:pt>
              </c:strCache>
            </c:strRef>
          </c:cat>
          <c:val>
            <c:numRef>
              <c:f>'[Dados de Titulados nos PPGs 2015-2019.xlsx]Planilha3'!$E$5:$E$10</c:f>
              <c:numCache>
                <c:formatCode>General</c:formatCode>
                <c:ptCount val="6"/>
                <c:pt idx="0">
                  <c:v>12</c:v>
                </c:pt>
                <c:pt idx="1">
                  <c:v>6</c:v>
                </c:pt>
                <c:pt idx="2">
                  <c:v>6</c:v>
                </c:pt>
                <c:pt idx="3">
                  <c:v>13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E0-4828-940D-13C90FB5E9AD}"/>
            </c:ext>
          </c:extLst>
        </c:ser>
        <c:ser>
          <c:idx val="2"/>
          <c:order val="2"/>
          <c:tx>
            <c:strRef>
              <c:f>'[Dados de Titulados nos PPGs 2015-2019.xlsx]Planilha3'!$F$4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'[Dados de Titulados nos PPGs 2015-2019.xlsx]Planilha3'!$C$5:$C$10</c:f>
              <c:strCache>
                <c:ptCount val="6"/>
                <c:pt idx="0">
                  <c:v>PPGBIO</c:v>
                </c:pt>
                <c:pt idx="1">
                  <c:v>PPGCS</c:v>
                </c:pt>
                <c:pt idx="2">
                  <c:v>PPGCF</c:v>
                </c:pt>
                <c:pt idx="3">
                  <c:v>PPGMDR</c:v>
                </c:pt>
                <c:pt idx="4">
                  <c:v>PPGCA</c:v>
                </c:pt>
                <c:pt idx="5">
                  <c:v>PPGED</c:v>
                </c:pt>
              </c:strCache>
            </c:strRef>
          </c:cat>
          <c:val>
            <c:numRef>
              <c:f>'[Dados de Titulados nos PPGs 2015-2019.xlsx]Planilha3'!$F$5:$F$10</c:f>
              <c:numCache>
                <c:formatCode>General</c:formatCode>
                <c:ptCount val="6"/>
                <c:pt idx="0">
                  <c:v>12</c:v>
                </c:pt>
                <c:pt idx="1">
                  <c:v>14</c:v>
                </c:pt>
                <c:pt idx="2">
                  <c:v>9</c:v>
                </c:pt>
                <c:pt idx="3">
                  <c:v>14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E0-4828-940D-13C90FB5E9AD}"/>
            </c:ext>
          </c:extLst>
        </c:ser>
        <c:ser>
          <c:idx val="3"/>
          <c:order val="3"/>
          <c:tx>
            <c:strRef>
              <c:f>'[Dados de Titulados nos PPGs 2015-2019.xlsx]Planilha3'!$G$4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'[Dados de Titulados nos PPGs 2015-2019.xlsx]Planilha3'!$C$5:$C$10</c:f>
              <c:strCache>
                <c:ptCount val="6"/>
                <c:pt idx="0">
                  <c:v>PPGBIO</c:v>
                </c:pt>
                <c:pt idx="1">
                  <c:v>PPGCS</c:v>
                </c:pt>
                <c:pt idx="2">
                  <c:v>PPGCF</c:v>
                </c:pt>
                <c:pt idx="3">
                  <c:v>PPGMDR</c:v>
                </c:pt>
                <c:pt idx="4">
                  <c:v>PPGCA</c:v>
                </c:pt>
                <c:pt idx="5">
                  <c:v>PPGED</c:v>
                </c:pt>
              </c:strCache>
            </c:strRef>
          </c:cat>
          <c:val>
            <c:numRef>
              <c:f>'[Dados de Titulados nos PPGs 2015-2019.xlsx]Planilha3'!$G$5:$G$10</c:f>
              <c:numCache>
                <c:formatCode>General</c:formatCode>
                <c:ptCount val="6"/>
                <c:pt idx="0">
                  <c:v>13</c:v>
                </c:pt>
                <c:pt idx="1">
                  <c:v>39</c:v>
                </c:pt>
                <c:pt idx="2">
                  <c:v>16</c:v>
                </c:pt>
                <c:pt idx="3">
                  <c:v>22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E0-4828-940D-13C90FB5E9AD}"/>
            </c:ext>
          </c:extLst>
        </c:ser>
        <c:ser>
          <c:idx val="4"/>
          <c:order val="4"/>
          <c:tx>
            <c:strRef>
              <c:f>'[Dados de Titulados nos PPGs 2015-2019.xlsx]Planilha3'!$H$4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'[Dados de Titulados nos PPGs 2015-2019.xlsx]Planilha3'!$C$5:$C$10</c:f>
              <c:strCache>
                <c:ptCount val="6"/>
                <c:pt idx="0">
                  <c:v>PPGBIO</c:v>
                </c:pt>
                <c:pt idx="1">
                  <c:v>PPGCS</c:v>
                </c:pt>
                <c:pt idx="2">
                  <c:v>PPGCF</c:v>
                </c:pt>
                <c:pt idx="3">
                  <c:v>PPGMDR</c:v>
                </c:pt>
                <c:pt idx="4">
                  <c:v>PPGCA</c:v>
                </c:pt>
                <c:pt idx="5">
                  <c:v>PPGED</c:v>
                </c:pt>
              </c:strCache>
            </c:strRef>
          </c:cat>
          <c:val>
            <c:numRef>
              <c:f>'[Dados de Titulados nos PPGs 2015-2019.xlsx]Planilha3'!$H$5:$H$10</c:f>
              <c:numCache>
                <c:formatCode>General</c:formatCode>
                <c:ptCount val="6"/>
                <c:pt idx="0">
                  <c:v>14</c:v>
                </c:pt>
                <c:pt idx="1">
                  <c:v>33</c:v>
                </c:pt>
                <c:pt idx="2">
                  <c:v>9</c:v>
                </c:pt>
                <c:pt idx="3">
                  <c:v>25</c:v>
                </c:pt>
                <c:pt idx="4">
                  <c:v>18</c:v>
                </c:pt>
                <c:pt idx="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E0-4828-940D-13C90FB5E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9600640"/>
        <c:axId val="2021769424"/>
      </c:barChart>
      <c:catAx>
        <c:axId val="20696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21769424"/>
        <c:crosses val="autoZero"/>
        <c:auto val="1"/>
        <c:lblAlgn val="ctr"/>
        <c:lblOffset val="100"/>
        <c:noMultiLvlLbl val="0"/>
      </c:catAx>
      <c:valAx>
        <c:axId val="2021769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69600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N° de Doutores Titulados nos PPGs-UNIFAP (2015-2019)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'[Dados de Titulados nos PPGs 2015-2019.xlsx]Planilha6'!$B$3</c:f>
              <c:strCache>
                <c:ptCount val="1"/>
                <c:pt idx="0">
                  <c:v>PPGBIO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2015-2019.xlsx]Planilha6'!$C$2:$G$2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2015-2019.xlsx]Planilha6'!$C$3:$G$3</c:f>
              <c:numCache>
                <c:formatCode>General</c:formatCode>
                <c:ptCount val="5"/>
                <c:pt idx="0" formatCode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03-4EE7-B835-58F43674FCD5}"/>
            </c:ext>
          </c:extLst>
        </c:ser>
        <c:ser>
          <c:idx val="1"/>
          <c:order val="1"/>
          <c:tx>
            <c:strRef>
              <c:f>'[Dados de Titulados nos PPGs 2015-2019.xlsx]Planilha6'!$B$4</c:f>
              <c:strCache>
                <c:ptCount val="1"/>
                <c:pt idx="0">
                  <c:v>BIONORTE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2015-2019.xlsx]Planilha6'!$C$2:$G$2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2015-2019.xlsx]Planilha6'!$C$4:$G$4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03-4EE7-B835-58F43674FCD5}"/>
            </c:ext>
          </c:extLst>
        </c:ser>
        <c:ser>
          <c:idx val="2"/>
          <c:order val="2"/>
          <c:tx>
            <c:strRef>
              <c:f>'[Dados de Titulados nos PPGs 2015-2019.xlsx]Planilha6'!$B$5</c:f>
              <c:strCache>
                <c:ptCount val="1"/>
                <c:pt idx="0">
                  <c:v>PPGIF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2015-2019.xlsx]Planilha6'!$C$2:$G$2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2015-2019.xlsx]Planilha6'!$C$5:$G$5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03-4EE7-B835-58F43674FCD5}"/>
            </c:ext>
          </c:extLst>
        </c:ser>
        <c:ser>
          <c:idx val="3"/>
          <c:order val="3"/>
          <c:tx>
            <c:strRef>
              <c:f>'[Dados de Titulados nos PPGs 2015-2019.xlsx]Planilha6'!$B$6</c:f>
              <c:strCache>
                <c:ptCount val="1"/>
                <c:pt idx="0">
                  <c:v>TOTAL DE DOUTORES TITULADOS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2015-2019.xlsx]Planilha6'!$C$2:$G$2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2015-2019.xlsx]Planilha6'!$C$6:$G$6</c:f>
              <c:numCache>
                <c:formatCode>General</c:formatCode>
                <c:ptCount val="5"/>
                <c:pt idx="0" formatCode="0">
                  <c:v>2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03-4EE7-B835-58F43674FC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0650512"/>
        <c:axId val="2140651344"/>
      </c:barChart>
      <c:catAx>
        <c:axId val="214065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40651344"/>
        <c:crosses val="autoZero"/>
        <c:auto val="1"/>
        <c:lblAlgn val="ctr"/>
        <c:lblOffset val="100"/>
        <c:noMultiLvlLbl val="0"/>
      </c:catAx>
      <c:valAx>
        <c:axId val="214065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40650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N°</a:t>
            </a:r>
            <a:r>
              <a:rPr lang="pt-BR" sz="24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de Mestres Profissionais Titulados UNIFAP (2015-2019)</a:t>
            </a:r>
            <a:endParaRPr lang="pt-BR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'[Dados de Titulados nos PPGs 2015-2019.xlsx]Planilha4'!$B$5</c:f>
              <c:strCache>
                <c:ptCount val="1"/>
                <c:pt idx="0">
                  <c:v>PROFMAT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2015-2019.xlsx]Planilha4'!$C$4:$G$4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2015-2019.xlsx]Planilha4'!$C$5:$G$5</c:f>
              <c:numCache>
                <c:formatCode>General</c:formatCode>
                <c:ptCount val="5"/>
                <c:pt idx="0">
                  <c:v>6</c:v>
                </c:pt>
                <c:pt idx="1">
                  <c:v>14</c:v>
                </c:pt>
                <c:pt idx="2">
                  <c:v>19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85-46E6-85F7-38A633FCCE17}"/>
            </c:ext>
          </c:extLst>
        </c:ser>
        <c:ser>
          <c:idx val="1"/>
          <c:order val="1"/>
          <c:tx>
            <c:strRef>
              <c:f>'[Dados de Titulados nos PPGs 2015-2019.xlsx]Planilha4'!$B$6</c:f>
              <c:strCache>
                <c:ptCount val="1"/>
                <c:pt idx="0">
                  <c:v>PROFHISTÓRIA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2015-2019.xlsx]Planilha4'!$C$4:$G$4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2015-2019.xlsx]Planilha4'!$C$6:$G$6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11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85-46E6-85F7-38A633FCCE17}"/>
            </c:ext>
          </c:extLst>
        </c:ser>
        <c:ser>
          <c:idx val="2"/>
          <c:order val="2"/>
          <c:tx>
            <c:strRef>
              <c:f>'[Dados de Titulados nos PPGs 2015-2019.xlsx]Planilha4'!$B$7</c:f>
              <c:strCache>
                <c:ptCount val="1"/>
                <c:pt idx="0">
                  <c:v>PPGEF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2015-2019.xlsx]Planilha4'!$C$4:$G$4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2015-2019.xlsx]Planilha4'!$C$7:$G$7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85-46E6-85F7-38A633FCCE17}"/>
            </c:ext>
          </c:extLst>
        </c:ser>
        <c:ser>
          <c:idx val="3"/>
          <c:order val="3"/>
          <c:tx>
            <c:strRef>
              <c:f>'[Dados de Titulados nos PPGs 2015-2019.xlsx]Planilha4'!$B$8</c:f>
              <c:strCache>
                <c:ptCount val="1"/>
                <c:pt idx="0">
                  <c:v>PROFNIT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2015-2019.xlsx]Planilha4'!$C$4:$G$4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2015-2019.xlsx]Planilha4'!$C$8:$G$8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85-46E6-85F7-38A633FCCE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5464384"/>
        <c:axId val="2025451072"/>
      </c:barChart>
      <c:catAx>
        <c:axId val="202546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25451072"/>
        <c:crosses val="autoZero"/>
        <c:auto val="1"/>
        <c:lblAlgn val="ctr"/>
        <c:lblOffset val="100"/>
        <c:noMultiLvlLbl val="0"/>
      </c:catAx>
      <c:valAx>
        <c:axId val="202545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2546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pt-B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pt-BR" sz="24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de Titulados nos PPGs UNIFAP (2015-2019)</a:t>
            </a:r>
            <a:endParaRPr lang="pt-BR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'[Dados de Titulados nos PPGs 2015-2019.xlsx]Planilha1'!$A$33</c:f>
              <c:strCache>
                <c:ptCount val="1"/>
                <c:pt idx="0">
                  <c:v>DOUTORES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2015-2019.xlsx]Planilha1'!$B$32:$F$32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2015-2019.xlsx]Planilha1'!$B$33:$F$33</c:f>
              <c:numCache>
                <c:formatCode>General</c:formatCode>
                <c:ptCount val="5"/>
                <c:pt idx="0" formatCode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70-47D7-93E5-879594B1E87D}"/>
            </c:ext>
          </c:extLst>
        </c:ser>
        <c:ser>
          <c:idx val="1"/>
          <c:order val="1"/>
          <c:tx>
            <c:strRef>
              <c:f>'[Dados de Titulados nos PPGs 2015-2019.xlsx]Planilha1'!$A$34</c:f>
              <c:strCache>
                <c:ptCount val="1"/>
                <c:pt idx="0">
                  <c:v>MESTRES (AC)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2015-2019.xlsx]Planilha1'!$B$32:$F$32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2015-2019.xlsx]Planilha1'!$B$34:$F$34</c:f>
              <c:numCache>
                <c:formatCode>General</c:formatCode>
                <c:ptCount val="5"/>
                <c:pt idx="0">
                  <c:v>37</c:v>
                </c:pt>
                <c:pt idx="1">
                  <c:v>37</c:v>
                </c:pt>
                <c:pt idx="2">
                  <c:v>49</c:v>
                </c:pt>
                <c:pt idx="3">
                  <c:v>90</c:v>
                </c:pt>
                <c:pt idx="4">
                  <c:v>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70-47D7-93E5-879594B1E87D}"/>
            </c:ext>
          </c:extLst>
        </c:ser>
        <c:ser>
          <c:idx val="2"/>
          <c:order val="2"/>
          <c:tx>
            <c:strRef>
              <c:f>'[Dados de Titulados nos PPGs 2015-2019.xlsx]Planilha1'!$A$35</c:f>
              <c:strCache>
                <c:ptCount val="1"/>
                <c:pt idx="0">
                  <c:v>MESTRES (PROF)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'[Dados de Titulados nos PPGs 2015-2019.xlsx]Planilha1'!$B$32:$F$32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2015-2019.xlsx]Planilha1'!$B$35:$F$35</c:f>
              <c:numCache>
                <c:formatCode>General</c:formatCode>
                <c:ptCount val="5"/>
                <c:pt idx="0">
                  <c:v>6</c:v>
                </c:pt>
                <c:pt idx="1">
                  <c:v>14</c:v>
                </c:pt>
                <c:pt idx="2">
                  <c:v>19</c:v>
                </c:pt>
                <c:pt idx="3">
                  <c:v>12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70-47D7-93E5-879594B1E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1774000"/>
        <c:axId val="2021774416"/>
      </c:barChart>
      <c:catAx>
        <c:axId val="202177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21774416"/>
        <c:crosses val="autoZero"/>
        <c:auto val="1"/>
        <c:lblAlgn val="ctr"/>
        <c:lblOffset val="100"/>
        <c:noMultiLvlLbl val="0"/>
      </c:catAx>
      <c:valAx>
        <c:axId val="2021774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021774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Crescimento da Pós-Graduação na Unifap no quinquênio 2015-2019.</a:t>
            </a:r>
          </a:p>
        </c:rich>
      </c:tx>
      <c:layout>
        <c:manualLayout>
          <c:xMode val="edge"/>
          <c:yMode val="edge"/>
          <c:x val="0.12701671709599396"/>
          <c:y val="2.622978989525226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3.4480051350838231E-2"/>
          <c:y val="0.13689327346332156"/>
          <c:w val="0.94859967615473961"/>
          <c:h val="0.69715270467342572"/>
        </c:manualLayout>
      </c:layout>
      <c:lineChart>
        <c:grouping val="standard"/>
        <c:varyColors val="0"/>
        <c:ser>
          <c:idx val="0"/>
          <c:order val="0"/>
          <c:tx>
            <c:strRef>
              <c:f>'[Dados de Titulados nos PPGs 2015-2019.xlsx]Planilha5'!$B$6</c:f>
              <c:strCache>
                <c:ptCount val="1"/>
                <c:pt idx="0">
                  <c:v>DOUTORES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'[Dados de Titulados nos PPGs 2015-2019.xlsx]Planilha5'!$C$5:$G$5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2015-2019.xlsx]Planilha5'!$C$6:$G$6</c:f>
              <c:numCache>
                <c:formatCode>General</c:formatCode>
                <c:ptCount val="5"/>
                <c:pt idx="0" formatCode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  <c:pt idx="4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EB-44A5-8ADF-F21C0F909B2D}"/>
            </c:ext>
          </c:extLst>
        </c:ser>
        <c:ser>
          <c:idx val="1"/>
          <c:order val="1"/>
          <c:tx>
            <c:strRef>
              <c:f>'[Dados de Titulados nos PPGs 2015-2019.xlsx]Planilha5'!$B$7</c:f>
              <c:strCache>
                <c:ptCount val="1"/>
                <c:pt idx="0">
                  <c:v>MESTRES (AC)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'[Dados de Titulados nos PPGs 2015-2019.xlsx]Planilha5'!$C$5:$G$5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2015-2019.xlsx]Planilha5'!$C$7:$G$7</c:f>
              <c:numCache>
                <c:formatCode>General</c:formatCode>
                <c:ptCount val="5"/>
                <c:pt idx="0">
                  <c:v>37</c:v>
                </c:pt>
                <c:pt idx="1">
                  <c:v>37</c:v>
                </c:pt>
                <c:pt idx="2">
                  <c:v>49</c:v>
                </c:pt>
                <c:pt idx="3">
                  <c:v>90</c:v>
                </c:pt>
                <c:pt idx="4">
                  <c:v>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EB-44A5-8ADF-F21C0F909B2D}"/>
            </c:ext>
          </c:extLst>
        </c:ser>
        <c:ser>
          <c:idx val="2"/>
          <c:order val="2"/>
          <c:tx>
            <c:strRef>
              <c:f>'[Dados de Titulados nos PPGs 2015-2019.xlsx]Planilha5'!$B$8</c:f>
              <c:strCache>
                <c:ptCount val="1"/>
                <c:pt idx="0">
                  <c:v>MESTRES (PROF)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'[Dados de Titulados nos PPGs 2015-2019.xlsx]Planilha5'!$C$5:$G$5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2015-2019.xlsx]Planilha5'!$C$8:$G$8</c:f>
              <c:numCache>
                <c:formatCode>General</c:formatCode>
                <c:ptCount val="5"/>
                <c:pt idx="0">
                  <c:v>6</c:v>
                </c:pt>
                <c:pt idx="1">
                  <c:v>14</c:v>
                </c:pt>
                <c:pt idx="2">
                  <c:v>19</c:v>
                </c:pt>
                <c:pt idx="3">
                  <c:v>12</c:v>
                </c:pt>
                <c:pt idx="4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EB-44A5-8ADF-F21C0F909B2D}"/>
            </c:ext>
          </c:extLst>
        </c:ser>
        <c:ser>
          <c:idx val="3"/>
          <c:order val="3"/>
          <c:tx>
            <c:strRef>
              <c:f>'[Dados de Titulados nos PPGs 2015-2019.xlsx]Planilha5'!$B$9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'[Dados de Titulados nos PPGs 2015-2019.xlsx]Planilha5'!$C$5:$G$5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'[Dados de Titulados nos PPGs 2015-2019.xlsx]Planilha5'!$C$9:$G$9</c:f>
              <c:numCache>
                <c:formatCode>General</c:formatCode>
                <c:ptCount val="5"/>
                <c:pt idx="0" formatCode="0">
                  <c:v>45</c:v>
                </c:pt>
                <c:pt idx="1">
                  <c:v>54</c:v>
                </c:pt>
                <c:pt idx="2">
                  <c:v>73</c:v>
                </c:pt>
                <c:pt idx="3">
                  <c:v>106</c:v>
                </c:pt>
                <c:pt idx="4">
                  <c:v>154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2EB-44A5-8ADF-F21C0F909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4674240"/>
        <c:axId val="374674896"/>
      </c:lineChart>
      <c:catAx>
        <c:axId val="37467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pt-BR"/>
          </a:p>
        </c:txPr>
        <c:crossAx val="374674896"/>
        <c:crosses val="autoZero"/>
        <c:auto val="1"/>
        <c:lblAlgn val="ctr"/>
        <c:lblOffset val="100"/>
        <c:noMultiLvlLbl val="0"/>
      </c:catAx>
      <c:valAx>
        <c:axId val="37467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467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Produção Científica em Periódicos do PPGBIO 2015 - 2016.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'[Dados Gerais dos PPGs 2015-20161.xlsx]Planilha5'!$B$4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'[Dados Gerais dos PPGs 2015-20161.xlsx]Planilha5'!$C$3:$J$3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  <c:pt idx="7">
                  <c:v>C</c:v>
                </c:pt>
              </c:strCache>
            </c:strRef>
          </c:cat>
          <c:val>
            <c:numRef>
              <c:f>'[Dados Gerais dos PPGs 2015-20161.xlsx]Planilha5'!$C$4:$J$4</c:f>
              <c:numCache>
                <c:formatCode>General</c:formatCode>
                <c:ptCount val="8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9</c:v>
                </c:pt>
                <c:pt idx="4">
                  <c:v>8</c:v>
                </c:pt>
                <c:pt idx="5">
                  <c:v>4</c:v>
                </c:pt>
                <c:pt idx="6">
                  <c:v>1</c:v>
                </c:pt>
                <c:pt idx="7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98-4D8D-846A-98DFDB8E7B3A}"/>
            </c:ext>
          </c:extLst>
        </c:ser>
        <c:ser>
          <c:idx val="3"/>
          <c:order val="1"/>
          <c:tx>
            <c:strRef>
              <c:f>'[Dados Gerais dos PPGs 2015-20161.xlsx]Planilha5'!$B$5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'[Dados Gerais dos PPGs 2015-20161.xlsx]Planilha5'!$C$3:$J$3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  <c:pt idx="7">
                  <c:v>C</c:v>
                </c:pt>
              </c:strCache>
            </c:strRef>
          </c:cat>
          <c:val>
            <c:numRef>
              <c:f>'[Dados Gerais dos PPGs 2015-20161.xlsx]Planilha5'!$C$5:$J$5</c:f>
              <c:numCache>
                <c:formatCode>General</c:formatCode>
                <c:ptCount val="8"/>
                <c:pt idx="0">
                  <c:v>6</c:v>
                </c:pt>
                <c:pt idx="1">
                  <c:v>3</c:v>
                </c:pt>
                <c:pt idx="2">
                  <c:v>18</c:v>
                </c:pt>
                <c:pt idx="3">
                  <c:v>9</c:v>
                </c:pt>
                <c:pt idx="4">
                  <c:v>14</c:v>
                </c:pt>
                <c:pt idx="5">
                  <c:v>3</c:v>
                </c:pt>
                <c:pt idx="6">
                  <c:v>2</c:v>
                </c:pt>
                <c:pt idx="7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98-4D8D-846A-98DFDB8E7B3A}"/>
            </c:ext>
          </c:extLst>
        </c:ser>
        <c:ser>
          <c:idx val="0"/>
          <c:order val="2"/>
          <c:tx>
            <c:strRef>
              <c:f>'[Dados Gerais dos PPGs 2015-20161.xlsx]Planilha5'!$B$4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'[Dados Gerais dos PPGs 2015-20161.xlsx]Planilha5'!$C$3:$L$3</c:f>
              <c:strCache>
                <c:ptCount val="10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  <c:pt idx="7">
                  <c:v>C</c:v>
                </c:pt>
                <c:pt idx="8">
                  <c:v>A1-B1</c:v>
                </c:pt>
                <c:pt idx="9">
                  <c:v>Total</c:v>
                </c:pt>
              </c:strCache>
            </c:strRef>
          </c:cat>
          <c:val>
            <c:numRef>
              <c:f>'[Dados Gerais dos PPGs 2015-20161.xlsx]Planilha5'!$C$4:$L$4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9</c:v>
                </c:pt>
                <c:pt idx="4">
                  <c:v>8</c:v>
                </c:pt>
                <c:pt idx="5">
                  <c:v>4</c:v>
                </c:pt>
                <c:pt idx="6">
                  <c:v>1</c:v>
                </c:pt>
                <c:pt idx="7">
                  <c:v>28</c:v>
                </c:pt>
                <c:pt idx="8">
                  <c:v>11</c:v>
                </c:pt>
                <c:pt idx="9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98-4D8D-846A-98DFDB8E7B3A}"/>
            </c:ext>
          </c:extLst>
        </c:ser>
        <c:ser>
          <c:idx val="1"/>
          <c:order val="3"/>
          <c:tx>
            <c:strRef>
              <c:f>'[Dados Gerais dos PPGs 2015-20161.xlsx]Planilha5'!$B$5</c:f>
              <c:strCache>
                <c:ptCount val="1"/>
                <c:pt idx="0">
                  <c:v>2016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'[Dados Gerais dos PPGs 2015-20161.xlsx]Planilha5'!$C$3:$L$3</c:f>
              <c:strCache>
                <c:ptCount val="10"/>
                <c:pt idx="0">
                  <c:v>A1</c:v>
                </c:pt>
                <c:pt idx="1">
                  <c:v>A2</c:v>
                </c:pt>
                <c:pt idx="2">
                  <c:v>B1</c:v>
                </c:pt>
                <c:pt idx="3">
                  <c:v>B2</c:v>
                </c:pt>
                <c:pt idx="4">
                  <c:v>B3</c:v>
                </c:pt>
                <c:pt idx="5">
                  <c:v>B4</c:v>
                </c:pt>
                <c:pt idx="6">
                  <c:v>B5</c:v>
                </c:pt>
                <c:pt idx="7">
                  <c:v>C</c:v>
                </c:pt>
                <c:pt idx="8">
                  <c:v>A1-B1</c:v>
                </c:pt>
                <c:pt idx="9">
                  <c:v>Total</c:v>
                </c:pt>
              </c:strCache>
            </c:strRef>
          </c:cat>
          <c:val>
            <c:numRef>
              <c:f>'[Dados Gerais dos PPGs 2015-20161.xlsx]Planilha5'!$C$5:$L$5</c:f>
              <c:numCache>
                <c:formatCode>General</c:formatCode>
                <c:ptCount val="10"/>
                <c:pt idx="0">
                  <c:v>6</c:v>
                </c:pt>
                <c:pt idx="1">
                  <c:v>3</c:v>
                </c:pt>
                <c:pt idx="2">
                  <c:v>18</c:v>
                </c:pt>
                <c:pt idx="3">
                  <c:v>9</c:v>
                </c:pt>
                <c:pt idx="4">
                  <c:v>14</c:v>
                </c:pt>
                <c:pt idx="5">
                  <c:v>3</c:v>
                </c:pt>
                <c:pt idx="6">
                  <c:v>2</c:v>
                </c:pt>
                <c:pt idx="7">
                  <c:v>11</c:v>
                </c:pt>
                <c:pt idx="8">
                  <c:v>27</c:v>
                </c:pt>
                <c:pt idx="9">
                  <c:v>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98-4D8D-846A-98DFDB8E7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886352"/>
        <c:axId val="670886680"/>
      </c:lineChart>
      <c:catAx>
        <c:axId val="67088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70886680"/>
        <c:crosses val="autoZero"/>
        <c:auto val="1"/>
        <c:lblAlgn val="ctr"/>
        <c:lblOffset val="100"/>
        <c:noMultiLvlLbl val="0"/>
      </c:catAx>
      <c:valAx>
        <c:axId val="670886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70886352"/>
        <c:crosses val="autoZero"/>
        <c:crossBetween val="between"/>
      </c:valAx>
    </c:plotArea>
    <c:legend>
      <c:legendPos val="b"/>
      <c:legendEntry>
        <c:idx val="0"/>
        <c:delete val="1"/>
      </c:legendEntry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/>
  </c:chart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54817-193A-465B-A984-5A4B69A61CC1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39379-1B71-41AE-A074-510B7DA2646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686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CB057CB-0278-4414-ADE0-1B6F72554095}" type="slidenum">
              <a:rPr lang="pt-BR" smtClean="0">
                <a:latin typeface="Times New Roman" pitchFamily="18" charset="0"/>
              </a:rPr>
              <a:pPr/>
              <a:t>1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6963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701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10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9554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11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146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12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632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14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15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0381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16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3684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17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528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18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994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19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882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20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973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2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280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3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032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4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249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5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7689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6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356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7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3608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8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058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fld id="{66A789EA-46D4-4F89-A501-BF5487D8C539}" type="slidenum">
              <a:rPr lang="pt-BR" smtClean="0">
                <a:latin typeface="Times New Roman" pitchFamily="18" charset="0"/>
              </a:rPr>
              <a:pPr/>
              <a:t>9</a:t>
            </a:fld>
            <a:endParaRPr lang="pt-BR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849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E7249-6A35-4430-8FCE-B4475089A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B11098-7225-4798-AD93-86C079BC7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2919F6-3427-4E7C-8686-EADD26103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103FED-7736-4826-B1DC-34782B5E9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6D1F07-395E-4689-914E-1010B223E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8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8D368C-B949-4AFA-99E3-B7175AAD3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3A107DE-4B8C-4E45-83BB-2DB300313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833615-0390-4CE1-A5A5-2EF24E60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E8A5CD-1091-4A21-8BB1-FFE5B884E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F44404-DD6F-44BE-9561-9C2516A8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380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1856FF-44E3-43E8-B923-EBB73F1BC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E1C79F-419F-4C34-BDC3-48F00A563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E5F170-9850-4489-9DB3-6698667D2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7D8C97-423B-4ED4-B5ED-3F531B34E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9B30D4-CDBB-4099-8827-14C248745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271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8FEA6-0C4B-46C7-9DFF-921C03C0D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27E2E6-97A7-49FA-814C-F17D411BF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1DFF7A-48E9-4E7D-B05C-17AD862AB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DC7A6A-78FC-4CDA-A4D1-6E230631B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2F09A6-20C2-4D2D-8433-C2A0C215A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15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C6728-E8C3-4DFB-8220-1C3BCE8E4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7AFD65-6A8E-4CDF-B118-8A35046FB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DDD1B6-F9A2-4BA4-B11C-FDB6E19B6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39722A-EE79-4F63-8ABF-3C4CF466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27A1EB-FE65-4EE5-A213-B95BE55E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71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D84755-9755-4AF9-A44D-640C05910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67E474-FCA0-4FB9-B00E-951FD56B7D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9F67E50-C14C-4A2D-A269-0AB2717BA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5FB9E3E-AA0C-4730-96F7-97E9EE1BB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4B705A9-B68C-408D-AB26-6161F3AB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F0267D-1C83-482C-B250-B5347BAEF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16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70E5BF-A0F0-4CAC-B648-2AE4E171C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91238C4-BCDF-4EE9-A839-4D3359FF9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FE1671C-7C94-4AED-ADF6-F08AB0E67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E222EDB-E64C-45CB-8C5F-53C424D1B3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4B7760E-B2E4-4F44-B826-5408D96803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417C4C8-A48E-4D59-A17D-DFC4DEA38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4846CCF-2F2F-4E0B-ABBA-98AE0957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B8E029B-2CB5-4AEB-A8BE-887A12027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98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2FA9C-DDA6-41B1-BFA4-6C41DE00A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DCD7DD8-D536-4064-8E80-4CAF15DD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5009F1C-93A9-4479-BC80-48CE5F00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3B807D4-AC61-4C6A-B0DE-8DA3E09FE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671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DE4C5D9-CA30-451F-A45C-3E8ED979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A48D448-197D-462B-BE7B-29919D6E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7D7AA8E-9352-44CE-AA34-63A84D610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9937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ADFD3-4048-4A65-8787-F0059D470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5E3376-9C75-4999-9942-49CBB4557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F9803EA-28BD-418E-B7B3-53D1DEFC7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81A318-5F87-425E-924A-049BDA191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7F7A6E-B339-46A8-9336-72771C239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D1C588-CCBA-467B-800D-C233113C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309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2F1B3-86E2-455A-B19C-827597D25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EB5E5C1-64A1-495C-A175-4BF79826A3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78E6D4-D075-4B47-8F10-D84AA2AC6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72A7258-2EDD-4C8A-B87B-66DE5C029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C8AF0D-0FA4-4E1F-954B-1ECABF13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4106A99-B748-4A99-80FF-474C60D59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486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F98FB10-2BBC-4366-9662-FF0E1A70B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8CF498-18A6-4136-8230-0A5E5FF2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57D0B3-D536-402C-A6F1-8766B03ACD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94776-811B-4991-8C91-8A15AD7E6AD4}" type="datetimeFigureOut">
              <a:rPr lang="pt-BR" smtClean="0"/>
              <a:t>20/04/2021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F4FD0B-0DFB-47B6-809A-A095D36D5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DF4A8E-8B23-4AC7-8E35-A5666F9E0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3111-B96D-449E-876D-DBCD3FFF8A6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42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google.com.br/imgres?imgurl=http://www.klmecanica.com.br/images/stories/42-17628976(5).jpg&amp;imgrefurl=http://www.klmecanica.com.br/cortina-de-ar-para-industria-farmaceutica&amp;h=269&amp;w=300&amp;sz=43&amp;tbnid=afcjss4oj5gK9M:&amp;tbnh=104&amp;tbnw=116&amp;prev=/search?q=industria+farmac%C3%AAutica&amp;tbm=isch&amp;tbo=u&amp;zoom=1&amp;q=industria+farmac%C3%AAutica&amp;hl=pt-BR&amp;usg=__JRtyF6UKdqNRQzb0bp_3doY04sw=&amp;sa=X&amp;ei=BafkTb5vx-7SAev_6a4K&amp;ved=0CIUBEPUBMAw&amp;biw=1259&amp;bih=57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fernandomedeiros1973@gmail.co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dpg@unifap.br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838200" y="6356350"/>
            <a:ext cx="2049855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fld id="{8228D6EE-4AE9-4557-B0ED-7F1BF5E24C50}" type="datetime1">
              <a:rPr lang="en-US">
                <a:solidFill>
                  <a:srgbClr val="FFFFFF"/>
                </a:solidFill>
                <a:latin typeface="Calibri" panose="020F0502020204030204"/>
                <a:cs typeface="+mn-cs"/>
              </a:rPr>
              <a:pPr eaLnBrk="1" hangingPunct="1">
                <a:spcAft>
                  <a:spcPts val="600"/>
                </a:spcAft>
                <a:defRPr/>
              </a:pPr>
              <a:t>4/20/2021</a:t>
            </a:fld>
            <a:endParaRPr lang="en-US">
              <a:solidFill>
                <a:srgbClr val="FFFFFF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026" name="Picture 2" descr="BRASÃO UNIFAP Logo Vector (.CDR) Free Download">
            <a:extLst>
              <a:ext uri="{FF2B5EF4-FFF2-40B4-BE49-F238E27FC236}">
                <a16:creationId xmlns:a16="http://schemas.microsoft.com/office/drawing/2014/main" id="{8F247EC6-AF6A-4D79-8A88-6FBD64FE71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2" r="6517"/>
          <a:stretch/>
        </p:blipFill>
        <p:spPr bwMode="auto">
          <a:xfrm>
            <a:off x="2166977" y="331282"/>
            <a:ext cx="977303" cy="144584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167042" y="6356350"/>
            <a:ext cx="1186758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fld id="{03E37182-2F0B-4E3A-8DA9-94C9E1CAD24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eaLnBrk="1" hangingPunct="1">
                <a:spcAft>
                  <a:spcPts val="600"/>
                </a:spcAft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079" name="AutoShape 10" descr="data:image/jpg;base64,/9j/4AAQSkZJRgABAQAAAQABAAD/2wBDAAkGBwgHBgkIBwgKCgkLDRYPDQwMDRsUFRAWIB0iIiAdHx8kKDQsJCYxJx8fLT0tMTU3Ojo6Iys/RD84QzQ5Ojf/2wBDAQoKCg0MDRoPDxo3JR8lNzc3Nzc3Nzc3Nzc3Nzc3Nzc3Nzc3Nzc3Nzc3Nzc3Nzc3Nzc3Nzc3Nzc3Nzc3Nzc3Nzf/wAARCABOAFYDASIAAhEBAxEB/8QAGwAAAgMBAQEAAAAAAAAAAAAABQYDBAcAAgH/xAA5EAACAQMDAQYDBwIFBQAAAAABAgMABBEFEiExBhMiQVFxFDJhQoGRobHB0SPwBxUkNVJicrLh8f/EABgBAAMBAQAAAAAAAAAAAAAAAAACAwEE/8QAIBEAAwEAAwEAAgMAAAAAAAAAAAERAgMSITEEEyJBUf/aAAwDAQACEQMRAD8AssI47aAnOduAAPSql/ta3ZQrZ5PiqS6g1H4ZTciG2VZGXEZMrHPPmAB0+tB57XUJbsDu4ZbPqfiJDuIwPsr4eufLpVUqLRd0giHtrAVdSHLjjnqM082NzNp8TQvJkyPuG05BHp0zWfalY3Fx2rhhso3+UHEIxsXBBPoB9TTE7XVs0ZuNMulDL4JBMrB/bGBj29eaQ0bGvL57W5g2WyNOhj2liDg5H98Go7OC0trGa01TMtmxylsuSqsScE+pHGD684FSz6mkWlW8Ng8pjjyGLJsyevkTnzqayMqahbXNyokURYKljnJJ5ORzgGhev4NPLQLHbaTDZPbXmoSJLEzG2AjzkbfCWPn18vSp4Ly+07TYYre6jcCPAJjByF65+tFJ9D0fU4r7UHiYNDnbhQFXB8WOPfoam1QDS4ofh5LZoHbG+PAbpny6/eaZJfGI6vgGnvNWuo5Z3H+lYBo2SEEBf+RPn+QqjcWn+bd0sM3h7zk7cjGSKM35N7aE3KmAZ3K1s5Vh+wH05qW1sYxp0stpeTiWK3ZcXJDE4BOd370JeGgHtRpetC4S80ibUJIsCJra1D4Bxnf4SfbpXVNBp/blImurWRryGXbt+EvCo6HJwpH05rqUBlnu7TvhFMu5HG5ZF8S59qoXp8bSRlTEEbJA28ceWKhuA7zd0I2ZMbOOTxx+1eXu4rTiUqXU4ITz9xnj765eD8Pj4UnW3/tZTW3vwDXd5CS0lqsUEjDZK0SAB1GDhj6c/jVvT9Wg2NZ3DxPECCVLcj68dD5//aI6poVld6QSdrljllH2cdMeuDS9DaRvKYLiaK1KgNulLeL0xtBJ65rr12zIhcLLtY328Ma2ENu0aGMYxgeZI5/ehNzq8Wn3MsF87BlJCyN0I9c1f1Hv44YtpHdErgqcex9jxS5r7QHVEhlZTPdKNiBCzN6+WOmOfeul+HOvR00W9hm0G5jto07t4nlDbfmyDnqfWs+jli+JeITxgo5VkLHPH3Vq0sK2ugyQI0riK1ZfFa7c4THPHnWM6nZyT67cmexMsbSlu97yQM3HHIP3VzuNlV8G/UNXsoWIaOUbhkeYYfdUdhqhu2aB7ORbF1KsUPJGOufKvMGnpeRo13GQwOQDmjdpBBAgCjAHTHGKdZqCi5qOi6FdW8c9prMtiztlu8yyn0xwB+B5rqY2t4JUEfcRlE+UY6V1K1ABSX8l5YpNb2YedhwSSoyOpx/NBYk33Sq0Pjzl2YYIPnkfjTta26JbqkahFT0GKoXCpJEzRlfGArN+nPv+tM+FOehnleb4csrOjrnwnjnyr1FomjX7rcapCrvEMbTnxAHJHHv+dDra9AcgcgnDAjkGrrbmkCRltzYwF/iqSomtR0lvZba0ZljvRLYiHCp3ZBU5/wC3HGcUM7PwQazrEEXeA3sLkCQjIhixz5Dk4z18hTjomj2yoXnsUuO8H9RXiMq8+Q4IHSqukabpF3r9y0ECQRPuYpB/S4TCj5ccHJqHZtRlXLUMd9HdJaXEj6ihCxu2O5XxcHjrWZWqyuIzE6qm0ZyPOtHn0TTDG6LlXZCFLTuccehODSBAI50+XuwV+x09qbFfgriVZMZmZsE5wK9GUog9KrdyInLbwUr3IfLrVjF6EtKDSSykZIAHSupN7TNdRywNbBiCpDbXwc59K6l/U37UHY0dtQLFdzHaxPGM8etUdStowjSQHAPzLjGDU0EU+S9s7rGrEqy4Pn6VedIkty9/GQ0nB5HiP81HOmmPpKCTcWHfTvdQTxJjqGYjd9OnnXm31BNOuXm1xZLSNgY7YPE+JMY3sCByORjH70TXTJVuIZvi1h2SBwuzIJByBnIA98Uw2F7Y6mqRSRxQi3ZlVCcjnqBn0wP76U1uOP4LnKaoLt+3mlxWkkVrcyPOVPdKIW+bHHP3VJ2MsYLpblp+9ZoVRQQ5XqCxzjH0ql2w0Oyj1Oz1aCUyXUziNUA8KgDH38n86q6Zr97pdzfCxsXuI5Zc5UE4C+EdAazSzF1N9/sepdEspFO6E8j5jKxI/Osfl1OfSrxICwwJ3icHzI3D9cU5SdtNaI/2aQY/6H/is37VzSXfxN26d3Ibh5WUfZPXH45reNOsXUD8OoXMshMahFY9N1FYd2BvIJ+nShSpaWVvC812QzqDyMeQNXLe8t5lJhlMgAydgz0x9PqPxqsbVQicBvalnSS17uV0yrZ2nGeldV6/0+LU3QM8yNECCAvr7+1dUtYdHTNG01CIkYKpAOMn/wBedA+2etILgW9uvjgO7cT4d2MflzRrTmymM4I6gDivmsdgbPVbPfA/dX78tKzEq4Jzgjy64yKktJNMfXqM5uu1lis8cCyySzTHy5jUev1olaNGymWS4ddxJwo4x75yKVu13Y+60PXI4ZriB5AokjMYO3aT0II46fWvNze3kVoFKwkYOCGII/Kmeu30EuvwaUuw92123jWPJVjycKP5IrTezNuLfs7p6soV2hV2wMct4j+tZQYVSxMEfAPdwg+/U/8Aj+FbPG8PdpDtbamFA9AOlIwZ77vCEtgjyrBe3iK+uaxC2xQJ5MAccHJ/et4M0YAAVsE81h/+I0Ub3/aOUoD3c8UikjkZwP3p+PXV0XSvgJ7UThIezTyL4GC5Oc7laNAev6U76Rb2kUQ+HZEAYso7vAJOCfPr19qToL2KPTrWyk76WIxI/dy7JFBx5blOP2olBrLKuMNgEN8sfUefy1Tv/GGdfRj1G3gZe9O6RlcptWYxlc8/8gDXULGoLdxD4gsw4OGjQj++TXULkilDqf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609725" y="-385763"/>
            <a:ext cx="819150" cy="742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6CE4FF2-7DB3-4AF4-B662-F32631A686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2768" y="1902365"/>
            <a:ext cx="7826463" cy="3728952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DFC403D1-2A3A-4FD2-93EE-28F65082E3F4}"/>
              </a:ext>
            </a:extLst>
          </p:cNvPr>
          <p:cNvSpPr txBox="1"/>
          <p:nvPr/>
        </p:nvSpPr>
        <p:spPr>
          <a:xfrm>
            <a:off x="4416396" y="5940851"/>
            <a:ext cx="4823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Antônio de Medeiros</a:t>
            </a:r>
          </a:p>
          <a:p>
            <a:pPr algn="ctr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Diretor DPG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B9D96CCB-3ADE-43C5-A646-9D5CC66B0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765" y="678445"/>
            <a:ext cx="7406563" cy="14458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Times New Roman" panose="02020603050405020304" pitchFamily="18" charset="0"/>
              </a:rPr>
              <a:t>UNIVERSIDADE FEDERAL DO AMAPÁ</a:t>
            </a:r>
          </a:p>
          <a:p>
            <a:pPr algn="ctr" eaLnBrk="1" hangingPunct="1"/>
            <a:r>
              <a:rPr lang="en-US" sz="2400" b="1" dirty="0">
                <a:latin typeface="Times New Roman" panose="02020603050405020304" pitchFamily="18" charset="0"/>
              </a:rPr>
              <a:t>PRÓ-REITORIA DE PESQUISA E PÓS-GRADUAÇÃO</a:t>
            </a:r>
          </a:p>
          <a:p>
            <a:pPr algn="ctr" eaLnBrk="1" hangingPunct="1"/>
            <a:r>
              <a:rPr lang="en-US" sz="2400" b="1" dirty="0">
                <a:latin typeface="Times New Roman" panose="02020603050405020304" pitchFamily="18" charset="0"/>
              </a:rPr>
              <a:t>DEPARTAMENTO DE PÓS-GRADUAÇÃO</a:t>
            </a:r>
          </a:p>
        </p:txBody>
      </p:sp>
    </p:spTree>
    <p:extLst>
      <p:ext uri="{BB962C8B-B14F-4D97-AF65-F5344CB8AC3E}">
        <p14:creationId xmlns:p14="http://schemas.microsoft.com/office/powerpoint/2010/main" val="2545847744"/>
      </p:ext>
    </p:extLst>
  </p:cSld>
  <p:clrMapOvr>
    <a:masterClrMapping/>
  </p:clrMapOvr>
  <p:transition>
    <p:spli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10</a:t>
            </a:fld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549FB04-C738-41CE-A08E-DC0EBD56745E}"/>
              </a:ext>
            </a:extLst>
          </p:cNvPr>
          <p:cNvSpPr/>
          <p:nvPr/>
        </p:nvSpPr>
        <p:spPr>
          <a:xfrm>
            <a:off x="838200" y="2866902"/>
            <a:ext cx="10515601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latin typeface="Bodoni MT" panose="02070603080606020203" pitchFamily="18" charset="0"/>
              </a:rPr>
              <a:t>Perspectivas para o Plano de Desenvolvimento da Pós-Graduação na UNIFAP</a:t>
            </a:r>
            <a:endParaRPr lang="pt-BR" sz="4400" dirty="0">
              <a:latin typeface="Bodoni MT" panose="02070603080606020203" pitchFamily="18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147F8059-59CA-44FD-8B76-5F435329C4AA}"/>
              </a:ext>
            </a:extLst>
          </p:cNvPr>
          <p:cNvSpPr txBox="1">
            <a:spLocks/>
          </p:cNvSpPr>
          <p:nvPr/>
        </p:nvSpPr>
        <p:spPr>
          <a:xfrm>
            <a:off x="838200" y="136413"/>
            <a:ext cx="1063534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 Perspectivas para o Desenvolvimento da Pós-Graduação na UNIFAP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605280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11</a:t>
            </a:fld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549FB04-C738-41CE-A08E-DC0EBD56745E}"/>
              </a:ext>
            </a:extLst>
          </p:cNvPr>
          <p:cNvSpPr/>
          <p:nvPr/>
        </p:nvSpPr>
        <p:spPr>
          <a:xfrm>
            <a:off x="838200" y="258614"/>
            <a:ext cx="10515601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latin typeface="Bodoni MT" panose="02070603080606020203" pitchFamily="18" charset="0"/>
              </a:rPr>
              <a:t>Perspectivas para o Plano de Desenvolvimento da Pós-Graduação na UNIFAP</a:t>
            </a:r>
            <a:endParaRPr lang="pt-BR" sz="3200" dirty="0">
              <a:latin typeface="Bodoni MT" panose="02070603080606020203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7285F2C-3C4D-484E-A32E-80908FC04D30}"/>
              </a:ext>
            </a:extLst>
          </p:cNvPr>
          <p:cNvSpPr txBox="1"/>
          <p:nvPr/>
        </p:nvSpPr>
        <p:spPr>
          <a:xfrm>
            <a:off x="838199" y="1998380"/>
            <a:ext cx="105156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Edital 13/2020 –PDPG – Amazônia Legal - CAPES: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t-BR" sz="24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PLANO DE DESENVOLVIMENTO DE PROGRAMAS DE PÓS-GRADUAÇÃO DA UNIVERSIDADE FEDERAL DO AMAPÁ (PDPGUNIFAP): AÇÕES DE CONSOLIDAÇÃO.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3E84A9C-8935-4975-8898-2FBC3DDCFAF7}"/>
              </a:ext>
            </a:extLst>
          </p:cNvPr>
          <p:cNvSpPr txBox="1"/>
          <p:nvPr/>
        </p:nvSpPr>
        <p:spPr>
          <a:xfrm>
            <a:off x="838199" y="4230588"/>
            <a:ext cx="105156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Edital 18/2020 – PDPG – CAPES/FAPEAP:</a:t>
            </a:r>
          </a:p>
          <a:p>
            <a:pPr marL="457200" indent="-457200" algn="just">
              <a:buFont typeface="+mj-lt"/>
              <a:buAutoNum type="arabicPeriod"/>
            </a:pPr>
            <a:endParaRPr lang="pt-BR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PLANO DE DESENVOLVIMENTO DA PÓS-GRADUAÇÃO DO ESTADO DO AMAPÁ: AÇÕES VOLTADAS À PROGRAMAS EMERGENTES E EM CONSOLIDAÇÃO.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312368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72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3" name="Picture 74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Box 4">
            <a:extLst>
              <a:ext uri="{FF2B5EF4-FFF2-40B4-BE49-F238E27FC236}">
                <a16:creationId xmlns:a16="http://schemas.microsoft.com/office/drawing/2014/main" id="{9C63C13C-C66D-4484-A84D-61904AA48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43" y="500300"/>
            <a:ext cx="7943495" cy="1454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>
                <a:solidFill>
                  <a:srgbClr val="000000"/>
                </a:solidFill>
                <a:latin typeface="Times New Roman" panose="02020603050405020304" pitchFamily="18" charset="0"/>
                <a:ea typeface="+mj-ea"/>
              </a:rPr>
              <a:t>UNIVERSIDADE FEDERAL DO AMAPÁ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>
                <a:solidFill>
                  <a:srgbClr val="000000"/>
                </a:solidFill>
                <a:latin typeface="Times New Roman" panose="02020603050405020304" pitchFamily="18" charset="0"/>
                <a:ea typeface="+mj-ea"/>
              </a:rPr>
              <a:t>PRÓ-REITORIA DE PESQUISA E PÓS-GRADUAÇÃO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>
                <a:solidFill>
                  <a:srgbClr val="000000"/>
                </a:solidFill>
                <a:latin typeface="Times New Roman" panose="02020603050405020304" pitchFamily="18" charset="0"/>
                <a:ea typeface="+mj-ea"/>
              </a:rPr>
              <a:t>DEPARTAMENTO DE PÓS-GRADUAÇÃO</a:t>
            </a:r>
          </a:p>
        </p:txBody>
      </p:sp>
      <p:sp>
        <p:nvSpPr>
          <p:cNvPr id="410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2" descr="BRASÃO UNIFAP Logo Vector (.CDR) Free Download">
            <a:extLst>
              <a:ext uri="{FF2B5EF4-FFF2-40B4-BE49-F238E27FC236}">
                <a16:creationId xmlns:a16="http://schemas.microsoft.com/office/drawing/2014/main" id="{37B3B227-B8B1-47A2-8D19-5207D109C2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2" r="6517"/>
          <a:stretch/>
        </p:blipFill>
        <p:spPr bwMode="auto">
          <a:xfrm>
            <a:off x="1036813" y="1629089"/>
            <a:ext cx="2446902" cy="362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5319789" y="3186094"/>
            <a:ext cx="6733528" cy="12200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Dados da </a:t>
            </a:r>
            <a:r>
              <a:rPr lang="en-US" sz="4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Pós-Graduação</a:t>
            </a: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000" b="1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UNIFAP</a:t>
            </a:r>
            <a:endParaRPr lang="en-US" sz="4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805659" y="6223702"/>
            <a:ext cx="3108065" cy="31406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7CB2F41D-CDAF-4BAA-9B87-C1BF75575BD9}" type="datetime1">
              <a:rPr lang="en-US" sz="1100">
                <a:solidFill>
                  <a:srgbClr val="898989"/>
                </a:solidFill>
                <a:latin typeface="+mn-lt"/>
                <a:cs typeface="+mn-cs"/>
              </a:rPr>
              <a:pPr eaLnBrk="1" hangingPunct="1">
                <a:spcAft>
                  <a:spcPts val="600"/>
                </a:spcAft>
              </a:pPr>
              <a:t>4/20/2021</a:t>
            </a:fld>
            <a:endParaRPr lang="en-US" sz="1100">
              <a:solidFill>
                <a:srgbClr val="898989"/>
              </a:solidFill>
              <a:latin typeface="+mn-lt"/>
              <a:cs typeface="+mn-cs"/>
            </a:endParaRPr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5536367" y="6223702"/>
            <a:ext cx="5289562" cy="31406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r" eaLnBrk="1" hangingPunct="1">
              <a:spcAft>
                <a:spcPts val="600"/>
              </a:spcAft>
            </a:pPr>
            <a:r>
              <a:rPr lang="en-US" sz="1100" kern="1200">
                <a:solidFill>
                  <a:srgbClr val="898989"/>
                </a:solidFill>
                <a:latin typeface="+mn-lt"/>
                <a:ea typeface="+mn-ea"/>
                <a:cs typeface="+mn-cs"/>
              </a:rPr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fld id="{0F699503-4653-438B-BC99-2FD3E783B247}" type="slidenum">
              <a:rPr lang="en-US" sz="1100">
                <a:solidFill>
                  <a:srgbClr val="898989"/>
                </a:solidFill>
                <a:latin typeface="+mn-lt"/>
                <a:cs typeface="+mn-cs"/>
              </a:rPr>
              <a:pPr eaLnBrk="1" hangingPunct="1">
                <a:spcAft>
                  <a:spcPts val="600"/>
                </a:spcAft>
              </a:pPr>
              <a:t>12</a:t>
            </a:fld>
            <a:endParaRPr lang="en-US" sz="1100">
              <a:solidFill>
                <a:srgbClr val="898989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567134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EA689EA1-3B65-4D65-A3FD-1B5303463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133739"/>
              </p:ext>
            </p:extLst>
          </p:nvPr>
        </p:nvGraphicFramePr>
        <p:xfrm>
          <a:off x="224852" y="1103090"/>
          <a:ext cx="11602388" cy="53628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625">
                  <a:extLst>
                    <a:ext uri="{9D8B030D-6E8A-4147-A177-3AD203B41FA5}">
                      <a16:colId xmlns:a16="http://schemas.microsoft.com/office/drawing/2014/main" val="2701095229"/>
                    </a:ext>
                  </a:extLst>
                </a:gridCol>
                <a:gridCol w="7381202">
                  <a:extLst>
                    <a:ext uri="{9D8B030D-6E8A-4147-A177-3AD203B41FA5}">
                      <a16:colId xmlns:a16="http://schemas.microsoft.com/office/drawing/2014/main" val="4073530910"/>
                    </a:ext>
                  </a:extLst>
                </a:gridCol>
                <a:gridCol w="1184223">
                  <a:extLst>
                    <a:ext uri="{9D8B030D-6E8A-4147-A177-3AD203B41FA5}">
                      <a16:colId xmlns:a16="http://schemas.microsoft.com/office/drawing/2014/main" val="949115180"/>
                    </a:ext>
                  </a:extLst>
                </a:gridCol>
                <a:gridCol w="1648918">
                  <a:extLst>
                    <a:ext uri="{9D8B030D-6E8A-4147-A177-3AD203B41FA5}">
                      <a16:colId xmlns:a16="http://schemas.microsoft.com/office/drawing/2014/main" val="878603454"/>
                    </a:ext>
                  </a:extLst>
                </a:gridCol>
                <a:gridCol w="884420">
                  <a:extLst>
                    <a:ext uri="{9D8B030D-6E8A-4147-A177-3AD203B41FA5}">
                      <a16:colId xmlns:a16="http://schemas.microsoft.com/office/drawing/2014/main" val="3027591939"/>
                    </a:ext>
                  </a:extLst>
                </a:gridCol>
              </a:tblGrid>
              <a:tr h="36149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do Curso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Categoria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Modalidade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Nota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4804969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Biodiversidade Tropical - PPGBio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586215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Biodiversidade Tropical - PPGBio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6224845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Mestrado em Desenvolvimento Regional - PPGMDR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752150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Ciências da Saúde - PPGCS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8989566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Ciências Farmacêutica - PPGCF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136235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Ciências Ambientais - PPGCA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0134767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Educação - PPGED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9031297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História - PPGHist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7475695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Letras - PPGLET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2048093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Geografia - PPGEO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482995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Fronteira - PPGEF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Profissional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1094659"/>
                  </a:ext>
                </a:extLst>
              </a:tr>
              <a:tr h="31062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Biodiversidade e Biotecnologia - BIONORTE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- REDE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8779838"/>
                  </a:ext>
                </a:extLst>
              </a:tr>
              <a:tr h="32497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Educação na Amazônia -Educanorte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 - REDE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2179147"/>
                  </a:ext>
                </a:extLst>
              </a:tr>
              <a:tr h="27366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Inovação Farmacêutica - PPGIF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D- REDE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Acadêmico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809860"/>
                  </a:ext>
                </a:extLst>
              </a:tr>
              <a:tr h="33358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(Mestrado) Profissional em Matemática em Rede Nacional - PROFMAT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M- REDE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Profissional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6941598"/>
                  </a:ext>
                </a:extLst>
              </a:tr>
              <a:tr h="54703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em Propriedade Intelectual e Transferência de Tecnologia para a Inovação - PROFINIT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- REDE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Profissional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2985127"/>
                  </a:ext>
                </a:extLst>
              </a:tr>
              <a:tr h="26762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 de Pós-Graduação Profissional em Ensino de História -  PROFHIST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- REDE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Profissional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3300619"/>
                  </a:ext>
                </a:extLst>
              </a:tr>
            </a:tbl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AC59955C-3A95-447E-A34A-64ED78540A4C}"/>
              </a:ext>
            </a:extLst>
          </p:cNvPr>
          <p:cNvSpPr txBox="1">
            <a:spLocks/>
          </p:cNvSpPr>
          <p:nvPr/>
        </p:nvSpPr>
        <p:spPr>
          <a:xfrm>
            <a:off x="568377" y="286315"/>
            <a:ext cx="10635342" cy="7030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Dados da Pós-Graduação na UNIFAP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335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14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8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Dados da Pós-Graduação na UNIFAP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F7C46A6A-8D68-4BD5-A09F-4DECC419C5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789859"/>
              </p:ext>
            </p:extLst>
          </p:nvPr>
        </p:nvGraphicFramePr>
        <p:xfrm>
          <a:off x="1093657" y="1481234"/>
          <a:ext cx="10124427" cy="5057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358710"/>
      </p:ext>
    </p:extLst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15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8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Dados da Pós-Graduação na UNIFAP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C96F19BD-A338-4354-AFAC-67CB7A9A52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0917426"/>
              </p:ext>
            </p:extLst>
          </p:nvPr>
        </p:nvGraphicFramePr>
        <p:xfrm>
          <a:off x="1543987" y="1499017"/>
          <a:ext cx="9173979" cy="4857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8300893"/>
      </p:ext>
    </p:extLst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16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8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Dados da Pós-Graduação na UNIFAP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E1F120B-F736-40EF-ACAF-51F5E1D50B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764532"/>
              </p:ext>
            </p:extLst>
          </p:nvPr>
        </p:nvGraphicFramePr>
        <p:xfrm>
          <a:off x="1034322" y="1354736"/>
          <a:ext cx="9983448" cy="465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29661322"/>
      </p:ext>
    </p:extLst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17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8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Evolução da Pós-Graduação na UNIFAP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E25CD68-2DE0-47A1-B369-9C6364C0FE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438705"/>
              </p:ext>
            </p:extLst>
          </p:nvPr>
        </p:nvGraphicFramePr>
        <p:xfrm>
          <a:off x="928140" y="1424066"/>
          <a:ext cx="10515600" cy="4631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6239692"/>
      </p:ext>
    </p:extLst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18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8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Evolução da Pós-Graduação na UNIFAP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C925AEB-CED6-4699-B466-370BA25CB0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208587"/>
              </p:ext>
            </p:extLst>
          </p:nvPr>
        </p:nvGraphicFramePr>
        <p:xfrm>
          <a:off x="884420" y="1409075"/>
          <a:ext cx="10508105" cy="4841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4643156"/>
      </p:ext>
    </p:extLst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19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8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Dados da Pós-Graduação na UNIFAP</a:t>
            </a:r>
            <a:endParaRPr lang="pt-B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3AAA7A4-DF5E-4A73-8F46-87CE252814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738931"/>
              </p:ext>
            </p:extLst>
          </p:nvPr>
        </p:nvGraphicFramePr>
        <p:xfrm>
          <a:off x="1289154" y="1319134"/>
          <a:ext cx="9698636" cy="4901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09101981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2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14465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 Perspectivas para o Desenvolvimento da Pós-Graduação na UNIFAP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9B4D6BF-605D-4173-8D07-88FF0FF58923}"/>
              </a:ext>
            </a:extLst>
          </p:cNvPr>
          <p:cNvSpPr txBox="1"/>
          <p:nvPr/>
        </p:nvSpPr>
        <p:spPr>
          <a:xfrm>
            <a:off x="838200" y="2029468"/>
            <a:ext cx="106353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para Desenvolvimento da Pós-Graduação pode ser divida em algumas etapas a serem seguidas: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7C5C36E-95C3-48A6-9F95-13564FB44158}"/>
              </a:ext>
            </a:extLst>
          </p:cNvPr>
          <p:cNvSpPr txBox="1"/>
          <p:nvPr/>
        </p:nvSpPr>
        <p:spPr>
          <a:xfrm>
            <a:off x="838200" y="3235482"/>
            <a:ext cx="5772461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Política e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D7A9C26-FB5E-48FF-999E-1F776856A12F}"/>
              </a:ext>
            </a:extLst>
          </p:cNvPr>
          <p:cNvSpPr txBox="1"/>
          <p:nvPr/>
        </p:nvSpPr>
        <p:spPr>
          <a:xfrm>
            <a:off x="2134135" y="4503528"/>
            <a:ext cx="519230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Implementação do </a:t>
            </a:r>
            <a:r>
              <a:rPr 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4051924-64E9-4763-A4DD-49AC386BC3AB}"/>
              </a:ext>
            </a:extLst>
          </p:cNvPr>
          <p:cNvSpPr txBox="1"/>
          <p:nvPr/>
        </p:nvSpPr>
        <p:spPr>
          <a:xfrm>
            <a:off x="3117954" y="5588841"/>
            <a:ext cx="841697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Acompanhamento/Monitoramento do </a:t>
            </a:r>
            <a:r>
              <a:rPr 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5862480"/>
      </p:ext>
    </p:extLst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20</a:t>
            </a:fld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D6C757D-5A78-47FA-B21E-9E03DB5C6943}"/>
              </a:ext>
            </a:extLst>
          </p:cNvPr>
          <p:cNvSpPr txBox="1"/>
          <p:nvPr/>
        </p:nvSpPr>
        <p:spPr>
          <a:xfrm>
            <a:off x="1883984" y="2493626"/>
            <a:ext cx="57460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>
                <a:solidFill>
                  <a:srgbClr val="0044FF"/>
                </a:solidFill>
              </a:rPr>
              <a:t>OBRIGADO!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F9A4FE9-D839-49CD-A64A-FF9E9BE7AFB9}"/>
              </a:ext>
            </a:extLst>
          </p:cNvPr>
          <p:cNvSpPr txBox="1"/>
          <p:nvPr/>
        </p:nvSpPr>
        <p:spPr>
          <a:xfrm>
            <a:off x="4803723" y="4287186"/>
            <a:ext cx="66993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Fernando Antônio de Medeiros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Fone: (96) 98121-9840</a:t>
            </a: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fernandomedeiros1973@gmail.com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dpg@unifap.br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A7FD5C4-6660-4B54-ADF5-37DAAC6BD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421" y="489855"/>
            <a:ext cx="7406563" cy="12003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sz="2800" b="1" dirty="0">
                <a:latin typeface="Times New Roman" panose="02020603050405020304" pitchFamily="18" charset="0"/>
              </a:rPr>
              <a:t>UNIVERSIDADE FEDERAL DO AMAPÁ</a:t>
            </a:r>
          </a:p>
          <a:p>
            <a:pPr algn="ctr" eaLnBrk="1" hangingPunct="1"/>
            <a:r>
              <a:rPr lang="en-US" sz="2400" b="1" dirty="0">
                <a:latin typeface="Times New Roman" panose="02020603050405020304" pitchFamily="18" charset="0"/>
              </a:rPr>
              <a:t>PRÓ-REITORIA DE PESQUISA E PÓS-GRADUAÇÃO</a:t>
            </a:r>
          </a:p>
          <a:p>
            <a:pPr algn="ctr" eaLnBrk="1" hangingPunct="1"/>
            <a:r>
              <a:rPr lang="en-US" sz="2400" b="1" dirty="0">
                <a:latin typeface="Times New Roman" panose="02020603050405020304" pitchFamily="18" charset="0"/>
              </a:rPr>
              <a:t>DEPARTAMENTO DE PÓS-GRADUAÇÃO</a:t>
            </a:r>
          </a:p>
        </p:txBody>
      </p:sp>
      <p:pic>
        <p:nvPicPr>
          <p:cNvPr id="12" name="Picture 2" descr="BRASÃO UNIFAP Logo Vector (.CDR) Free Download">
            <a:extLst>
              <a:ext uri="{FF2B5EF4-FFF2-40B4-BE49-F238E27FC236}">
                <a16:creationId xmlns:a16="http://schemas.microsoft.com/office/drawing/2014/main" id="{BE2A9D46-FD17-4CC2-83C4-A0E6F3B22D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2" r="6517"/>
          <a:stretch/>
        </p:blipFill>
        <p:spPr bwMode="auto">
          <a:xfrm>
            <a:off x="1169510" y="320502"/>
            <a:ext cx="1040290" cy="153903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213681"/>
      </p:ext>
    </p:extLst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3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10028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 Perspectivas para o Desenvolvimento da Pós-Graduação na UNIFAP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7C5C36E-95C3-48A6-9F95-13564FB44158}"/>
              </a:ext>
            </a:extLst>
          </p:cNvPr>
          <p:cNvSpPr txBox="1"/>
          <p:nvPr/>
        </p:nvSpPr>
        <p:spPr>
          <a:xfrm>
            <a:off x="838200" y="1570790"/>
            <a:ext cx="10635341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Política e Preparação do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08E7B2F-B289-475E-BA2D-2B12CCD2DC74}"/>
              </a:ext>
            </a:extLst>
          </p:cNvPr>
          <p:cNvSpPr txBox="1"/>
          <p:nvPr/>
        </p:nvSpPr>
        <p:spPr>
          <a:xfrm>
            <a:off x="838200" y="2285113"/>
            <a:ext cx="10635341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>
              <a:buFontTx/>
              <a:buAutoNum type="alphaLcParenR"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de Equipe/Comissão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Elaboração e Execução do Propostas de Plano de Desenvolvimento da Pós-Graduação (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Multiprofissional e Multidisciplinar – participação externa;</a:t>
            </a:r>
          </a:p>
          <a:p>
            <a:pPr marL="514350" indent="-514350" algn="just">
              <a:buFontTx/>
              <a:buAutoNum type="alphaLcParenR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Tx/>
              <a:buAutoNum type="alphaLcParenR"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Fazer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Diagnóstico Situacional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Pós-Graduação na UNIFAP;</a:t>
            </a:r>
          </a:p>
          <a:p>
            <a:pPr marL="514350" indent="-514350" algn="just">
              <a:buFontTx/>
              <a:buAutoNum type="alphaLcParenR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lphaLcParenR"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Sensibilização da Comunidade Acadêmica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(Reitoria,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Propespg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DPG,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etc.) para participação na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 algn="just">
              <a:buAutoNum type="alphaLcParenR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lphaLcParenR"/>
            </a:pP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Elaboração do Proposta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pela Equipe:</a:t>
            </a:r>
          </a:p>
        </p:txBody>
      </p:sp>
    </p:spTree>
    <p:extLst>
      <p:ext uri="{BB962C8B-B14F-4D97-AF65-F5344CB8AC3E}">
        <p14:creationId xmlns:p14="http://schemas.microsoft.com/office/powerpoint/2010/main" val="2088698187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4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 Perspectivas para o Desenvolvimento da Pós-Graduação na UNIFAP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D0F6540-E988-40BA-85B9-17D38C0450FF}"/>
              </a:ext>
            </a:extLst>
          </p:cNvPr>
          <p:cNvSpPr txBox="1"/>
          <p:nvPr/>
        </p:nvSpPr>
        <p:spPr>
          <a:xfrm>
            <a:off x="838198" y="2386032"/>
            <a:ext cx="10635341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Estabelecimentos das Ações de Curto, Médio e Longo Prazos;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Metas e Indicadores a serem alcançados no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Definição do Cronograma para Implementação do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(Curto, Médio e Longo Prazos);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do Projeto a Comunidade Acadêmica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Documento Escrito:</a:t>
            </a:r>
          </a:p>
          <a:p>
            <a:pPr algn="just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Aprovação da proposta pela Comunidade Acadêmica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incluindo Câmara de Pesquisa e CONSU;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Adequação da Proposta as Recomendações da Comunidade Acadêmica;</a:t>
            </a:r>
          </a:p>
          <a:p>
            <a:pPr algn="just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9B829BD-705C-4FF9-B856-0875177D9551}"/>
              </a:ext>
            </a:extLst>
          </p:cNvPr>
          <p:cNvSpPr txBox="1"/>
          <p:nvPr/>
        </p:nvSpPr>
        <p:spPr>
          <a:xfrm>
            <a:off x="838197" y="1641935"/>
            <a:ext cx="1063534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Implementação do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257085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5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 Perspectivas para o Desenvolvimento da Pós-Graduação na UNIFAP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D0F6540-E988-40BA-85B9-17D38C0450FF}"/>
              </a:ext>
            </a:extLst>
          </p:cNvPr>
          <p:cNvSpPr txBox="1"/>
          <p:nvPr/>
        </p:nvSpPr>
        <p:spPr>
          <a:xfrm>
            <a:off x="838198" y="2598635"/>
            <a:ext cx="10635341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Coleta de Dados a partir das Ações Propostas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Plano de Desenvolvimento da Pós-Graduação na UNIFAP;</a:t>
            </a:r>
          </a:p>
          <a:p>
            <a:pPr algn="just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Sistematização, Análise e Consolidação dos Dados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Coletados;</a:t>
            </a:r>
          </a:p>
          <a:p>
            <a:pPr algn="just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Devolutiva das Informações a Comunidade Acadêmica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(Dirigentes,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Docentes, Discentes e Sociedade);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9B829BD-705C-4FF9-B856-0875177D9551}"/>
              </a:ext>
            </a:extLst>
          </p:cNvPr>
          <p:cNvSpPr txBox="1"/>
          <p:nvPr/>
        </p:nvSpPr>
        <p:spPr>
          <a:xfrm>
            <a:off x="838198" y="1614822"/>
            <a:ext cx="1063534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Implementação do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6753577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 dirty="0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6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 Perspectivas para o Desenvolvimento da Pós-Graduação na UNIFAP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D0F6540-E988-40BA-85B9-17D38C0450FF}"/>
              </a:ext>
            </a:extLst>
          </p:cNvPr>
          <p:cNvSpPr txBox="1"/>
          <p:nvPr/>
        </p:nvSpPr>
        <p:spPr>
          <a:xfrm>
            <a:off x="838201" y="2291595"/>
            <a:ext cx="1063534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Criação do Comitê Gestor de Acompanhamento/Monitoramento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Execução do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Acompanhamento da Execução do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conforme planejamento e cronograma;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Acompanhamento das Diretrizes e Sistema de Avaliação da Capes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 Periódica do 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Institucional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Adequação as Situações Atuais.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9B829BD-705C-4FF9-B856-0875177D9551}"/>
              </a:ext>
            </a:extLst>
          </p:cNvPr>
          <p:cNvSpPr txBox="1"/>
          <p:nvPr/>
        </p:nvSpPr>
        <p:spPr>
          <a:xfrm>
            <a:off x="822051" y="1499952"/>
            <a:ext cx="10635342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Acompanhamento/Monitoramento do </a:t>
            </a:r>
            <a:r>
              <a:rPr lang="pt-B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PDPg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48958597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7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 Perspectivas para o Desenvolvimento da Pós-Graduação na UNIFAP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D0F6540-E988-40BA-85B9-17D38C0450FF}"/>
              </a:ext>
            </a:extLst>
          </p:cNvPr>
          <p:cNvSpPr txBox="1"/>
          <p:nvPr/>
        </p:nvSpPr>
        <p:spPr>
          <a:xfrm>
            <a:off x="838199" y="2870137"/>
            <a:ext cx="10635341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Implantação do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Interno de Autoavaliação em todos os </a:t>
            </a:r>
            <a:r>
              <a:rPr lang="pt-BR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UNIFAP – Sistema Permanente e Bienal – preferencialmente início e meio da quadrienal da Capes;</a:t>
            </a:r>
          </a:p>
          <a:p>
            <a:pPr algn="just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de Acompanhamento dos Cursos de Pós-Graduação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Fórum Permanente de Debates – Dificuldades dos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Ações de Apoio aos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Articulações Nacionais e Internacionais de Fortalecimento dos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etc..</a:t>
            </a:r>
          </a:p>
          <a:p>
            <a:pPr algn="just"/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9B829BD-705C-4FF9-B856-0875177D9551}"/>
              </a:ext>
            </a:extLst>
          </p:cNvPr>
          <p:cNvSpPr txBox="1"/>
          <p:nvPr/>
        </p:nvSpPr>
        <p:spPr>
          <a:xfrm>
            <a:off x="838198" y="1387152"/>
            <a:ext cx="10635342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Etapas importantes a ser contemplada no Plano de Desenvolvimento da Pós-Graduação da UNIFAP:</a:t>
            </a:r>
          </a:p>
        </p:txBody>
      </p:sp>
    </p:spTree>
    <p:extLst>
      <p:ext uri="{BB962C8B-B14F-4D97-AF65-F5344CB8AC3E}">
        <p14:creationId xmlns:p14="http://schemas.microsoft.com/office/powerpoint/2010/main" val="2407796562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8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26355"/>
            <a:ext cx="1063534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 Perspectivas para o Desenvolvimento da Pós-Graduação na UNIFAP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D0F6540-E988-40BA-85B9-17D38C0450FF}"/>
              </a:ext>
            </a:extLst>
          </p:cNvPr>
          <p:cNvSpPr txBox="1"/>
          <p:nvPr/>
        </p:nvSpPr>
        <p:spPr>
          <a:xfrm>
            <a:off x="838199" y="2550137"/>
            <a:ext cx="10635341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Planejamento e Estratégias de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Internacional da Pós-Graduação no âmbito da UNIFAP –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editais externos (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PRINTs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plano de Pós-Doc – docentes dos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Convênios Internacionais; Apoio Produção Científica;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buAutoNum type="arabicParenR" startAt="4"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Estratégias e planejamento para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Proposta de Curso(s) Novo(s) (APCN) à Capes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de Acompanhamento dos Cursos de Pós-Graduação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Fórum Permanente de Discussão – Proposta dos Cursos, Formação de RH, Acompanhamento de Egressos, Impactos Econômicos / Sociais / Científicos dos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etc.;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9B829BD-705C-4FF9-B856-0875177D9551}"/>
              </a:ext>
            </a:extLst>
          </p:cNvPr>
          <p:cNvSpPr txBox="1"/>
          <p:nvPr/>
        </p:nvSpPr>
        <p:spPr>
          <a:xfrm>
            <a:off x="838198" y="1388246"/>
            <a:ext cx="10635342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Etapas importantes a ser contemplada no Plano de Desenvolvimento da Pós-Graduação da UNIFAP:</a:t>
            </a:r>
          </a:p>
        </p:txBody>
      </p:sp>
    </p:spTree>
    <p:extLst>
      <p:ext uri="{BB962C8B-B14F-4D97-AF65-F5344CB8AC3E}">
        <p14:creationId xmlns:p14="http://schemas.microsoft.com/office/powerpoint/2010/main" val="368746492"/>
      </p:ext>
    </p:extLst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7CB2F41D-CDAF-4BAA-9B87-C1BF75575BD9}" type="datetime1">
              <a:rPr lang="pt-BR" smtClean="0"/>
              <a:pPr eaLnBrk="1" hangingPunct="1"/>
              <a:t>20/04/2021</a:t>
            </a:fld>
            <a:endParaRPr lang="pt-BR"/>
          </a:p>
        </p:txBody>
      </p:sp>
      <p:sp>
        <p:nvSpPr>
          <p:cNvPr id="4099" name="Espaço Reservado para Rodapé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pt-BR"/>
              <a:t>Prof. Fernando Medeiros</a:t>
            </a:r>
          </a:p>
        </p:txBody>
      </p:sp>
      <p:sp>
        <p:nvSpPr>
          <p:cNvPr id="410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/>
            <a:fld id="{0F699503-4653-438B-BC99-2FD3E783B247}" type="slidenum">
              <a:rPr lang="pt-BR" smtClean="0"/>
              <a:pPr eaLnBrk="1" hangingPunct="1"/>
              <a:t>9</a:t>
            </a:fld>
            <a:endParaRPr lang="pt-BR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181384"/>
            <a:ext cx="10635342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Estratégias e Perspectivas para o Desenvolvimento da Pós-Graduação na UNIFAP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D0F6540-E988-40BA-85B9-17D38C0450FF}"/>
              </a:ext>
            </a:extLst>
          </p:cNvPr>
          <p:cNvSpPr txBox="1"/>
          <p:nvPr/>
        </p:nvSpPr>
        <p:spPr>
          <a:xfrm>
            <a:off x="838199" y="2745009"/>
            <a:ext cx="1063534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Apoio aos </a:t>
            </a:r>
            <a:r>
              <a:rPr lang="pt-BR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PPGs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Sistema SUCUPIRA /CAPES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através de servidores específicos e/ou grupo de docentes;</a:t>
            </a:r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Estabelecimento e Normatização de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 Financeiro Institucional de Apoio a Pós-Graduação;</a:t>
            </a:r>
          </a:p>
          <a:p>
            <a:pPr algn="just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Apoio e Articulação para Captação de Recursos Externos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Capes, CNPq, </a:t>
            </a:r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Fapeap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Finep, Órgãos Internacionais, etc..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C9B829BD-705C-4FF9-B856-0875177D9551}"/>
              </a:ext>
            </a:extLst>
          </p:cNvPr>
          <p:cNvSpPr txBox="1"/>
          <p:nvPr/>
        </p:nvSpPr>
        <p:spPr>
          <a:xfrm>
            <a:off x="838198" y="1450725"/>
            <a:ext cx="10635342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Etapas importantes a ser contemplada no Plano de Desenvolvimento da Pós-Graduação da UNIFAP:</a:t>
            </a:r>
          </a:p>
        </p:txBody>
      </p:sp>
    </p:spTree>
    <p:extLst>
      <p:ext uri="{BB962C8B-B14F-4D97-AF65-F5344CB8AC3E}">
        <p14:creationId xmlns:p14="http://schemas.microsoft.com/office/powerpoint/2010/main" val="1162048326"/>
      </p:ext>
    </p:extLst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1260</Words>
  <Application>Microsoft Office PowerPoint</Application>
  <PresentationFormat>Widescreen</PresentationFormat>
  <Paragraphs>263</Paragraphs>
  <Slides>20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8" baseType="lpstr">
      <vt:lpstr>Arial</vt:lpstr>
      <vt:lpstr>Bodoni MT</vt:lpstr>
      <vt:lpstr>Calibri</vt:lpstr>
      <vt:lpstr>Calibri Light</vt:lpstr>
      <vt:lpstr>Tahoma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 Medeiros</dc:creator>
  <cp:lastModifiedBy>Fernando Medeiros</cp:lastModifiedBy>
  <cp:revision>2</cp:revision>
  <dcterms:created xsi:type="dcterms:W3CDTF">2020-09-25T18:10:22Z</dcterms:created>
  <dcterms:modified xsi:type="dcterms:W3CDTF">2021-04-20T18:19:38Z</dcterms:modified>
</cp:coreProperties>
</file>